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75" y="199993"/>
            <a:ext cx="8745300" cy="4756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5550" y="3872250"/>
            <a:ext cx="61614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will win! — урок английского языка в 3 классе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343837" y="3213975"/>
            <a:ext cx="4060200" cy="4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слова, смелость и маленькие победы на английском языке.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6190250" y="246950"/>
            <a:ext cx="27378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927" y="403000"/>
            <a:ext cx="4206797" cy="434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375" y="520850"/>
            <a:ext cx="4034100" cy="19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 3 классе: первый уверенный шаг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34375" y="2762250"/>
            <a:ext cx="39573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третьем классе дети уже читают короткие слова, слышат знакомые фразы и отвечают по-английски одним-двумя предложениями. Урок помогает говорить смелее и учиться через понятные жизненные темы.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306202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урока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46275" y="3312262"/>
            <a:ext cx="24219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победы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46275" y="3608612"/>
            <a:ext cx="24219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win помогает говорить о результате и радоваться успеху. Рядом с ним дети легко запоминают try и понимают, что победа начинается с попытки.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380700" y="3312262"/>
            <a:ext cx="24219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в словах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80700" y="3608612"/>
            <a:ext cx="24219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brave и help учат не бояться трудного задания и просить помощь, когда нужно. Для третьеклассников это важные слова и для урока, и для жизни.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215125" y="3312262"/>
            <a:ext cx="24219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снова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215125" y="3608612"/>
            <a:ext cx="24219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снова, как и again, напоминает: если не получилось с первого раза, можно попробовать ещё раз. Это делает урок спокойнее и добрее.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1963487" y="1692037"/>
            <a:ext cx="24219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и друг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1963487" y="1988387"/>
            <a:ext cx="24219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team, friend и together показывают, что учиться легче вместе. Они помогают говорить о поддержке, дружбе и общем деле простыми английскими словами.
</a:t>
            </a:r>
            <a:endParaRPr lang="en-US" sz="1000" dirty="0"/>
          </a:p>
        </p:txBody>
      </p:sp>
      <p:sp>
        <p:nvSpPr>
          <p:cNvPr id="18" name="Text 10"/>
          <p:cNvSpPr txBox="1"/>
          <p:nvPr/>
        </p:nvSpPr>
        <p:spPr>
          <a:xfrm>
            <a:off x="4797913" y="1692037"/>
            <a:ext cx="24219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и старание
</a:t>
            </a:r>
            <a:endParaRPr lang="en-US" sz="1200" dirty="0"/>
          </a:p>
        </p:txBody>
      </p:sp>
      <p:sp>
        <p:nvSpPr>
          <p:cNvPr id="19" name="Text 11"/>
          <p:cNvSpPr txBox="1"/>
          <p:nvPr/>
        </p:nvSpPr>
        <p:spPr>
          <a:xfrm>
            <a:off x="4797913" y="1988387"/>
            <a:ext cx="24219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game и try связывают историю с движением, азартом и практикой. Ребёнок слышит их в речи, видит в тексте и быстро узнаёт по смыслу.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750" y="1659812"/>
            <a:ext cx="4035000" cy="16983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988" y="1659812"/>
            <a:ext cx="4035000" cy="16983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главный герой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44725" y="3904626"/>
            <a:ext cx="3874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мальчик или девочка, который очень хочет выиграть, но выглядит как любой третий класс. На старте он чуть волнуется, крепко держит рюкзак или мяч и внимательно слушает учителя перед началом игры.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44725" y="3480150"/>
            <a:ext cx="3874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школьник перед стартом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87963" y="3904626"/>
            <a:ext cx="3874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не супергерой, а обычный ребёнок, которому знакомы и радость, и сомнения. Именно поэтому его легко понять: рядом могут быть одноклассники, а в руках — школьный кубок или карточка с заданием.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787963" y="3480150"/>
            <a:ext cx="3874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которому нужна поддержка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0" y="520850"/>
            <a:ext cx="3486000" cy="19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английские фразы героя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01075" y="1126995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can try помогает ребёнку не останавливаться перед трудным заданием. Она звучит коротко и уверенно, поэтому легко запоминается и часто повторяется на уроке.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701050" y="825053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попробую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701075" y="2099970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I will do it слово will показывает действие, которое случится потом. Для третьеклассника это удобный способ сказать о намерении без длинных объяснений.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701050" y="1798028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справлюсь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701075" y="3072945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can win соединяет веру в себя и радость игры. Она помогает ребёнку произнести по-английски то, что он уже чувствует перед началом соревнования.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701050" y="2771003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могу победить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4701075" y="4045920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need help учит не стесняться просить поддержку. Эта фраза важна на уроке, потому что помогает говорить честно, спокойно и по делу.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4701050" y="3743978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 нужна помощь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6" y="2665744"/>
            <a:ext cx="3637200" cy="1731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поддержки и дружбы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04300" y="9201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Похвала за старание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04300" y="1136497"/>
            <a:ext cx="4148400" cy="3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job! и Well done! звучат просто, но очень тепло. Эти короткие слова помогают отметить усилие, поддержать одноклассника и создать на уроке добрую атмосферу.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04300" y="1599130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вместо страха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04300" y="1815522"/>
            <a:ext cx="4148400" cy="3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Don’t worry! напоминает ребёнку, что ошибка не страшна. Такая фраза помогает снизить волнение и вернуться к заданию без лишнего напряжения.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704300" y="227815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 ещё раз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04300" y="2494547"/>
            <a:ext cx="4148400" cy="3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Try again! — полезная реплика для повторения на уроке. Она учит не сдаваться после первой неудачи и воспринимать повтор как нормальную часть обучения.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4704300" y="2957180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 сможешь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04300" y="3173572"/>
            <a:ext cx="4148400" cy="3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can do it! звучит как маленький заряд уверенности. Дети легко запоминают её, потому что фраза ритмичная, дружелюбная и очень поддерживающая.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4704300" y="36362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класса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4704300" y="3852597"/>
            <a:ext cx="4148400" cy="3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 особенно полезны в парной работе и играх. Они делают английский язык живым, а общение между детьми — добрым и смелым.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5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 — это не беда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895258" y="181432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не получилось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95258" y="205998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может забыть слово или сказать его не совсем правильно. Для третьеклассника это обычная ситуация, а не повод расстраиваться или молчать.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895258" y="389862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идёт дальше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95258" y="414428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tried again показывает важную мысль: даже маленькая неудача может стать шагом к успеху. Так урок учит терпению и уверенности.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895258" y="285647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 пробуем снова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895258" y="310213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ошибки ребёнок слышит поддержку и пытается ещё раз. В этот момент он учится замечать, что исправление помогает запомнить слово лучше.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успеху на уроке английского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учебных действий на уроке для третьеклассников.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375" y="4140525"/>
            <a:ext cx="3957300" cy="48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«He will win!»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70525" y="932975"/>
            <a:ext cx="3624300" cy="154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700" dirty="0"/>
          </a:p>
        </p:txBody>
      </p:sp>
      <p:sp>
        <p:nvSpPr>
          <p:cNvPr id="6" name="Text 3"/>
          <p:cNvSpPr txBox="1"/>
          <p:nvPr/>
        </p:nvSpPr>
        <p:spPr>
          <a:xfrm>
            <a:off x="4905025" y="2713000"/>
            <a:ext cx="35553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коротких примера помогают понять слово will в будущем значении.
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434375" y="520850"/>
            <a:ext cx="38691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третьекласснику достаточно увидеть несколько простых фраз, чтобы почувствовать значение will и начать узнавать его в речи.
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800" y="3460682"/>
            <a:ext cx="471600" cy="4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6900" y="3434482"/>
            <a:ext cx="471600" cy="47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0850" y="3481642"/>
            <a:ext cx="471600" cy="3772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2175" y="1826431"/>
            <a:ext cx="471397" cy="47139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65075" y="1873570"/>
            <a:ext cx="471397" cy="377118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задания на уроке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937950" y="3429058"/>
            <a:ext cx="2087100" cy="484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 за учителем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404800" y="4020941"/>
            <a:ext cx="2620500" cy="672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Хоровое и индивидуальное повторение помогает услышать правильное произношение и не бояться говорить. Короткие фразы легче произнести уверенно, если их уже несколько раз услышали.
</a:t>
            </a:r>
            <a:endParaRPr lang="en-US" sz="983" dirty="0"/>
          </a:p>
        </p:txBody>
      </p:sp>
      <p:sp>
        <p:nvSpPr>
          <p:cNvPr id="17" name="Text 4"/>
          <p:cNvSpPr txBox="1"/>
          <p:nvPr/>
        </p:nvSpPr>
        <p:spPr>
          <a:xfrm>
            <a:off x="6670050" y="3429058"/>
            <a:ext cx="2087100" cy="484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верный ответ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6136900" y="4020941"/>
            <a:ext cx="2620500" cy="672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правильного варианта учит внимательно слушать и читать задание до конца. В игре ребёнок видит результат сразу и понимает, что английский можно освоить шаг за шагом.
</a:t>
            </a:r>
            <a:endParaRPr lang="en-US" sz="1059" dirty="0"/>
          </a:p>
        </p:txBody>
      </p:sp>
      <p:sp>
        <p:nvSpPr>
          <p:cNvPr id="19" name="Text 6"/>
          <p:cNvSpPr txBox="1"/>
          <p:nvPr/>
        </p:nvSpPr>
        <p:spPr>
          <a:xfrm>
            <a:off x="3804000" y="3429058"/>
            <a:ext cx="2087100" cy="484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 хором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3270850" y="4020941"/>
            <a:ext cx="2620500" cy="672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ответ в классе снимает страх ошибки и помогает включиться всем детям сразу. Звук получается дружным, а новые слова запоминаются быстрее.
</a:t>
            </a:r>
            <a:endParaRPr lang="en-US" sz="1116" dirty="0"/>
          </a:p>
        </p:txBody>
      </p:sp>
      <p:sp>
        <p:nvSpPr>
          <p:cNvPr id="21" name="Text 8"/>
          <p:cNvSpPr txBox="1"/>
          <p:nvPr/>
        </p:nvSpPr>
        <p:spPr>
          <a:xfrm>
            <a:off x="1052800" y="1820906"/>
            <a:ext cx="3353062" cy="484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картинку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462175" y="2489986"/>
            <a:ext cx="3944115" cy="595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ищет подходящий рисунок к слову и быстро связывает английскую лексику с образом. Такое задание тренирует внимание и помогает запоминать без скуки.
</a:t>
            </a:r>
            <a:endParaRPr lang="en-US" sz="1172" dirty="0"/>
          </a:p>
        </p:txBody>
      </p:sp>
      <p:sp>
        <p:nvSpPr>
          <p:cNvPr id="23" name="Text 10"/>
          <p:cNvSpPr txBox="1"/>
          <p:nvPr/>
        </p:nvSpPr>
        <p:spPr>
          <a:xfrm>
            <a:off x="5355700" y="1820906"/>
            <a:ext cx="3353062" cy="484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 пару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4765075" y="2489986"/>
            <a:ext cx="3944115" cy="595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соединить слово и картинку или фразу и значение. Эта игра учит замечать смысл сразу и спокойно проверять себя после каждого ответа.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74" y="349250"/>
            <a:ext cx="1924552" cy="211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874" y="2703750"/>
            <a:ext cx="1924552" cy="211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89650" y="2951600"/>
            <a:ext cx="4037400" cy="188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помогает учиться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396575" y="1085450"/>
            <a:ext cx="1992000" cy="126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мальчик сначала смотрит на карточку и чуть сомневается, но одноклассник улыбается и показывает большой палец. После такого жеста хочется попробовать ещё раз и сказать фразу смелее.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396575" y="388425"/>
            <a:ext cx="19920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друг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396575" y="3478112"/>
            <a:ext cx="1992000" cy="126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спокойно подсказывает слово, не торопит и хвалит за попытку. Рядом лежат учебник и карточки, а в классе чувствуется доброжелательная атмосфера, в которой английский не пугает, а помогает говорить.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396575" y="2781088"/>
            <a:ext cx="19920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учителя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300" y="3498408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8475" y="1876094"/>
            <a:ext cx="511200" cy="45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231" y="3441438"/>
            <a:ext cx="457538" cy="52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1150" y="520850"/>
            <a:ext cx="78534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 урока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417450" y="3442358"/>
            <a:ext cx="3282900" cy="5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слова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813300" y="4028563"/>
            <a:ext cx="3886800" cy="7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Teacher, class, task, answer нужны для разговоров об уроке. Эти слова удобно учить вместе с переводом и примером, чтобы ребёнок сразу мог использовать их в коротком предложении.
</a:t>
            </a:r>
            <a:endParaRPr lang="en-US" sz="1317" dirty="0"/>
          </a:p>
        </p:txBody>
      </p:sp>
      <p:sp>
        <p:nvSpPr>
          <p:cNvPr id="12" name="Text 4"/>
          <p:cNvSpPr txBox="1"/>
          <p:nvPr/>
        </p:nvSpPr>
        <p:spPr>
          <a:xfrm>
            <a:off x="3232625" y="1842765"/>
            <a:ext cx="3282900" cy="5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Качества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2628475" y="2428970"/>
            <a:ext cx="3886800" cy="7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brave, strong, kind описывают героя и его друзей. Они помогают говорить о характере простыми словами и показывают, как поддержка делает ученика увереннее.
</a:t>
            </a:r>
            <a:endParaRPr lang="en-US" sz="1388" dirty="0"/>
          </a:p>
        </p:txBody>
      </p:sp>
      <p:sp>
        <p:nvSpPr>
          <p:cNvPr id="14" name="Text 6"/>
          <p:cNvSpPr txBox="1"/>
          <p:nvPr/>
        </p:nvSpPr>
        <p:spPr>
          <a:xfrm>
            <a:off x="1114550" y="3442358"/>
            <a:ext cx="3282900" cy="5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510400" y="4028563"/>
            <a:ext cx="3886800" cy="7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try, play, help, win обозначают действия и легко входят в короткие фразы. Дети быстро запоминают их, когда слышат в игре, повторяют вслух и видят на картинке.
</a:t>
            </a:r>
            <a:endParaRPr lang="en-US" sz="138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 для чтения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800900" y="1930621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will try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0900" y="2331421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хорошо видно, что одна маленькая фраза может передать цель героя. Такое предложение удобно читать по словам, не теряя порядок, и оно звучит понятно для третьеклассника.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0900" y="3441050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will help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0900" y="3841850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предложение показывает поддержку и командную работу. Ребёнок видит знакомое слово help и учится читать связку из коротких слов без лишнего напряжения и длинных объяснений.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5850" y="1930621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will win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5850" y="2331421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очень короткое и показывает простую схему: подлежащее, will и действие. Ребёнок легко читает его вслух и замечает, как слово will помогает говорить о будущем.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5850" y="3441050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will play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65850" y="3841850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близка детям, потому что связана с игрой и общим действием. Она помогает запомнить, что will часто встречается там, где кто-то собирается что-то сделать потом.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962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перед ответом у доски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5185650" y="1924510"/>
            <a:ext cx="37101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ответом ребёнок может немного волноваться, но это обычное чувство. Он уже знает несколько слов, поэтому первый шаг — просто вспомнить их спокойно и не торопиться.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185650" y="1651062"/>
            <a:ext cx="3710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волнение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185650" y="4130895"/>
            <a:ext cx="37101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делает вдох и отвечает, страх уменьшается. Для третьеклассника это маленькая, но очень заметная победа, потому что он справился сам и услышал поддержку.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185650" y="3857447"/>
            <a:ext cx="3710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после паузы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5185650" y="3027702"/>
            <a:ext cx="37101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с английским словом и добрый взгляд учителя помогают собраться. В такой момент важнее не идеальность, а смелая попытка сказать знакомую фразу вслух.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185650" y="2754255"/>
            <a:ext cx="3710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рядом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ученик учит английское слово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6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запоминания новой лексики на уроке английского в начальной школе
</a:t>
            </a:r>
            <a:endParaRPr lang="en-US" sz="165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6" y="2665744"/>
            <a:ext cx="3637200" cy="1731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победа героя важна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04300" y="1230325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в учёбе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04300" y="1545725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в истории означает, что герой не просто выиграл игру, а выучил слова и попробовал сказать их сам. Для третьеклассника это уже серьёзный результат и повод для гордости.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04300" y="2174500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после ошибки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04300" y="2489900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ребёнок ошибся, но не остановился, он сделал важный шаг вперёд. Такая победа показывает, что ошибка не мешает учиться, а помогает лучше запомнить материал.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4704300" y="3118675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прогресс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04300" y="3434075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правильный ответ или одно новое слово могут стать настоящим достижением. В начальной школе именно такие маленькие успехи строят уверенность и желание заниматься дальше.
</a:t>
            </a:r>
            <a:endParaRPr lang="en-US" sz="99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закрепляет этот урок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800900" y="1930621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0900" y="2331421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тренируются читать и произносить простые предложения с will. Такие фразы удобны для первого чтения, потому что они понятны по смыслу и не перегружают память.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0900" y="3441050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навыки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0900" y="3841850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развивает умение слушать, отвечать, читать и работать в паре. Эти навыки нужны не только на английском, но и на других школьных предметах.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5850" y="1930621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 теме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5850" y="2331421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помогает запомнить знакомые английские слова, которые связаны с игрой, поддержкой и школьной жизнью. Ребёнок слышит их в речи, читает и повторяет без лишней сложности.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5850" y="3441050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 речи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65850" y="3841850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закрепляются слова похвалы и одобрения. Они учат ребёнка поддерживать себя и одноклассников, а ещё делают урок дружелюбным и живым.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594" y="1290000"/>
            <a:ext cx="4264963" cy="34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600" y="306202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успеха на уроке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4895250" y="1381612"/>
            <a:ext cx="3773100" cy="1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Звёздочка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95250" y="1568785"/>
            <a:ext cx="3773100" cy="34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Звёздочка в тетради показывает, что ученик старался и справился с заданием. Для младшего школьника это яркий знак, который хочется заслужить ещё раз.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4895250" y="4161387"/>
            <a:ext cx="3773100" cy="1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Смайлик в тетради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95250" y="4348560"/>
            <a:ext cx="3773100" cy="34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Смайлик делает страницу дружелюбной и весёлой. Он показывает, что ученик не испугался ошибки, попробовал ещё раз и заслужил добрый отклик.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895250" y="3466443"/>
            <a:ext cx="3773100" cy="1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палец вверх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95250" y="3653616"/>
            <a:ext cx="3773100" cy="34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жест говорит без слов: всё получилось, продолжай! Он особенно понятен детям, потому что сразу передаёт поддержку, одобрение и уверенность.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4895250" y="2771500"/>
            <a:ext cx="3773100" cy="1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Кубок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895250" y="2958673"/>
            <a:ext cx="3773100" cy="34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Кубок на картинке помогает представить победу как радостный итог работы. Он связан не только с игрой, но и с учёбой, где тоже бывают чемпионы.
</a:t>
            </a:r>
            <a:endParaRPr lang="en-US" sz="800" dirty="0"/>
          </a:p>
        </p:txBody>
      </p:sp>
      <p:sp>
        <p:nvSpPr>
          <p:cNvPr id="20" name="Text 10"/>
          <p:cNvSpPr txBox="1"/>
          <p:nvPr/>
        </p:nvSpPr>
        <p:spPr>
          <a:xfrm>
            <a:off x="4895250" y="2076556"/>
            <a:ext cx="3773100" cy="1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Наклейка
</a:t>
            </a:r>
            <a:endParaRPr lang="en-US" sz="900" dirty="0"/>
          </a:p>
        </p:txBody>
      </p:sp>
      <p:sp>
        <p:nvSpPr>
          <p:cNvPr id="21" name="Text 11"/>
          <p:cNvSpPr txBox="1"/>
          <p:nvPr/>
        </p:nvSpPr>
        <p:spPr>
          <a:xfrm>
            <a:off x="4895250" y="2263729"/>
            <a:ext cx="3773100" cy="34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Наклейка превращает обычный ответ в маленький праздник. Она напоминает ребёнку, что старание заметили, а значит, говорить по-английски было не зря.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375" y="4140525"/>
            <a:ext cx="3957300" cy="48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 структура презентации «He will win!»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70525" y="932975"/>
            <a:ext cx="3624300" cy="154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700" dirty="0"/>
          </a:p>
        </p:txBody>
      </p:sp>
      <p:sp>
        <p:nvSpPr>
          <p:cNvPr id="6" name="Text 3"/>
          <p:cNvSpPr txBox="1"/>
          <p:nvPr/>
        </p:nvSpPr>
        <p:spPr>
          <a:xfrm>
            <a:off x="4905025" y="2713000"/>
            <a:ext cx="35553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 — это время для коротких фраз, смелых попыток и первых уверенных ответов.
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434375" y="520850"/>
            <a:ext cx="38691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2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начальной школе именно этот этап особенно важен: ребёнок учится не бояться говорить, а маленькие успехи быстро превращаются в уверенность.
</a:t>
            </a:r>
            <a:endParaRPr lang="en-US" sz="20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5350" y="1794050"/>
            <a:ext cx="68859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will win! — итог урока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802100" y="3631975"/>
            <a:ext cx="6123000" cy="8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что победа начинается с попытки. Если ребёнок учит слова, говорит по-английски и принимает помощь, он становится увереннее и радуется каждому своему маленькому успеху.
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2026-05-30T08:52:00Z</dcterms:created>
  <dcterms:modified xsi:type="dcterms:W3CDTF">2026-05-30T08:52:00Z</dcterms:modified>
</cp:coreProperties>
</file>