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споре и проверка информации в 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слабые места в аргументах, отличать факт от мнения и проверять сведения онлайн.
</a:t>
            </a:r>
            <a:endParaRPr lang="en-US" sz="3733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помогает работать с информацией: хранить, передавать и оценивать достоверность. В интернете и переписке факт легко смешивается с мнением, а быстрые ответы усиливают ошибки. В 7 классе пригодятся навыки: искать источник, сравнивать данные и замечать противоречия.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цифровом общении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споре — это утверждение, которое звучит убедительно, но не подтверждает сделанный вывод. По сути, вывод опирается не на проверяемые данные, а на то, что кажется правдой.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ошибка в споре с точки зрения информации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ошибки: слишком широкое обобщение и подмена темы, когда отвечают не по существу. Такие приемы меняют смысл и мешают проверить, о чем вообще идет спор.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категория — ложная причина: совпадение выдают за причинно-следственную связь. Важно различать «потому что» и «просто произошло рядом во времени», иначе вывод становится ненадежным.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аргумент держится на проверяемых фактах, ясной связи между ними и точных формулировках. Если доказательство слабое или отсутствует, доверять выводу нельзя.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2" y="1343725"/>
            <a:ext cx="2849197" cy="2874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типичная ошибка выглядит в высказывании и почему она ведет к неправильному выводу.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фраза звучит уверенно, но не подкреплена проверкой фактов, она не усиливает вывод. Слабая логика опаснее, чем отсутствие «эмоциональности» в сообщении.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информатики: работа с информацией, логика высказываний и проверка аргументов.
</a:t>
            </a:r>
            <a:endParaRPr lang="en-US" sz="137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в споре и их признаки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спешное обобщение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Спешное обобщение возникает, когда по одному или нескольким случаям делают вывод обо всех. Часто это поддерживают слова-подсказки: «всегда», «никогда», «все», «никто», «каждый».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одному примеру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чтобы не поверить «большому выводу»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один сломанный сайт не доказывает, что все сайты работают плохо, а удачный поиск не гарантирует, что любой поиск всегда дает верный ответ. Один пример не равен правилу: ему нужна проверка на других данных.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спорное 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оценить надежность аргумента и не путать мнение с фактами.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информатики это особенно важно в комментариях и новостях: короткие сообщения легко вырываются из контекста. Тогда человек спорит не с тем смыслом, который действительно содержался в исходном тексте.
</a:t>
            </a:r>
            <a:endParaRPr lang="en-US" sz="1379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тезиса появляется, когда собеседник отвечает на другой вопрос. Вместо проверки исходного утверждения человек переносит разговор на более удобную тему или меняет смысл фразы.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ошибки заметны по уходу от главного: резко меняется тема, обсуждается «побочная» деталь, или ответ дается на более слабую версию аргумента, чем исходно было сказано.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тезиса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заметнее всего те ошибки, которые «быстро звучат убедительно» в коротких сообщениях, особенно обобщение и уход от главного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проблема часто не в том, что «нет фактов», а в том, как строится рассуждение. Улучшение логики повышает надежность выводов.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типичным примерам из школьных обсуждений и интернет-комментариев (иллюстративное распределение; точные проценты не приводятся).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 школьных спорах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причина возникает, когда два события связаны только по времени, но не имеют доказанной причины. Типичный сигнал — вывод «после этого значит из-за этого» без дополнительных данных.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причина и совпадение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ученик получил хорошую оценку после покупки нового пенала и решил, что помог именно пенал. Но совпадение по времени само по себе не объясняет, почему результат улучшился.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причину, нужны дополнительные сведения: повторяемость ситуации, сравнение случаев и подтверждение независимыми наблюдениями. Если связи нет в данных, вывод остается неподтвержденным.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к личности заменяет обсуждение идеи нападением на человека. Вместо фактов используют слова про возраст, внешность, оценки, характер или ошибки в другом деле, хотя они не отвечают на главный вопрос.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к личности вместо доказательства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делает спор менее честным: причина спора «уезжает» от доказательств. Если убрать нападение, сама идея остается без проверки — и вывод становится слабым, даже когда звучит громко.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763" y="2228750"/>
            <a:ext cx="3933774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формулировки делают утверждение слишком сильным и маскируют слабую аргументацию. Чем больше таких слов, тем внимательнее нужно проверять факты и причины.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часто повышают убедительность, но не добавляют доказательств. Если фраза звучит абсолютно, надежность аргумента должна быть подтверждена фактами.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формулировок в устных ответах и онлайн-переписке.
</a:t>
            </a:r>
            <a:endParaRPr lang="en-US" sz="1325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Слова-подсказки, которые требуют проверки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 мнение в цифровой информации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 числом, датой, источником, прямым наблюдением или несколькими независимыми свидетельствами. Он отвечает на вопрос «как именно и откуда известно?» с опорой на данные.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выражает отношение: «мне кажется», «я думаю», «лучше», «нравится», «не нравится». Оно может быть полезным, но не заменяет доказательство и не доказывает факт само по себе.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личное мнение оформляют как доказанный факт или добавляют уверенные формулировки без данных. Для информатики важно разделять проверяемые сведения и оценочные суждения.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вопросов к проверке аргумента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для чата, поста или устного спора; опирается на точность формулировок и связь «данные → вывод».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независимых подтверждений и меньше эмоциональных слов, тем надежнее вывод. Один пример — это сигнал, но не доказательство причины.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аргумент опирается на проверяемые факты или независимые источники, доверие выше. Когда данных мало, растет риск логической ошибки в рассуждении.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практики проверки информации в школьных заданиях по критическому чтению (без привязки к конкретной статистике).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надежности аргумента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ошибка ускоряется репостами и комментариями: убедительная форма распространяется быстрее фактов. Чем больше репостов без ссылок, тем выше риск довериться неподтвержденному сообщению.
</a:t>
            </a:r>
            <a:endParaRPr lang="en-US" sz="1343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ошибки чаще из‑за коротких сообщений: трудно показать контекст и условия. Быстрый ответ превращает рассуждение в «вывод без проверки», даже если в тексте есть допущения.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проблема — вырывание фразы из исходного смысла. Тогда спор может идти о другом вопросе: собеседник реагирует не на утверждение, а на более слабую «копию» аргумента.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переписке и социальных сетях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реакция опирается на один конкретный недостаток: нет факта, есть чрезмерное обобщение, подменена тема или не доказана причинная связь. Так вы не спорите «в общем», а уточняете основу.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точная реакция на ошибку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короткие формулировки с опорой на проверку: «в сообщении нет источника», «пример не соответствует выводу», «это мнение, а не доказанный факт». Визуально: лупа над фразой и знак вопроса.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89637" y="1343725"/>
            <a:ext cx="4080426" cy="2874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узнают по структуре рассуждения: как сделан вывод и на чем он основан. Ниже — распространенные типы и их короткие ориентиры.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чаще заметна по форме и переходам в рассуждении, а не по громкости утверждения. Если «как именно доказано?» не раскрыто — аргумент слабый.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высказываний и разбор типичных примеров из школьных споров.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ошибку по признакам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надежность обычно у материалов с автором, датой, ссылками и проверяемыми фактами. Пересказ и «из комментариев» чаще не дают подтверждений.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источник не содержит данных и возможности проверки, его нельзя считать доказательством. Сравнивайте тексты по наличию фактов и независимости сведений.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ранжирование по критериям информатики (автор, дата, факты, проверяемость); без привязки к конкретной выборке.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источников информации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замечать ошибки в споре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принимать ложные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быстрее отличаете факты от «красивых» утверждений и замечаете, когда причина выдумана. Это снижает риск соглашаться с тем, что не подтверждено источниками или данными.
</a:t>
            </a:r>
            <a:endParaRPr lang="en-US" sz="1354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смысл, а не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и на уроке вы понимаете, на что именно отвечает собеседник. Так легче заметить подмену тезиса и не превращать разговор в спор «про другое».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Противостоять манипуляции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проверять аргументы помогает не поддаваться давлению формулировок «всегда/никогда». Вы требуете данные и уменьшаете влияние на решение, основанное на догадках.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спор честным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указываете на конкретный недостаток, а не на человека, общение становится уважительным. Это помогает прийти к ясности и выбрать позицию, которую реально подтверждают факты.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спор строится на фактах, точных словах и понятной связи между причиной и выводом. Основные ошибки распознаются по признакам, а проверка одного слабого аргумента меняет итог. Поэтому любую информацию нужно читать критически, сравнивать с источниками и проверять перед выводом.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2026-05-14T10:51:05Z</dcterms:created>
  <dcterms:modified xsi:type="dcterms:W3CDTF">2026-05-14T10:51:05Z</dcterms:modified>
</cp:coreProperties>
</file>