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8. My country on the world cultural map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страны формирует её образ в мире и отражает identity.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на уроке английского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одновременно расширять словарь по culture and heritage и развивать чтение, говорение и письменную речь. Она учит сравнивать факты, аргументировать мнение и говорить о том, как страна представляет себя в мировом культурном пространстве.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26" y="1744038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796" y="1755855"/>
            <a:ext cx="485400" cy="431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076" y="3362158"/>
            <a:ext cx="485400" cy="38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5133" y="3328768"/>
            <a:ext cx="341325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74876" y="3362158"/>
            <a:ext cx="485400" cy="3883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 идентичность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cultural heritage, national identity и world culture помогают описывать, как культура сохраняет память народа и показывает его место в мире.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в мире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to be recognized, world-famous и to be known for используются, когда говорят о символах страны, известных за её пределами.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влияние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to preserve и to have a strong influence подчеркивают, что традиции живут долго и продолжают влиять на современную культуру.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и символы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masterpiece, landmark и tradition нужны для описания произведений искусства, памятников и устойчивых культурных образов страны.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модели речи
</a:t>
            </a:r>
            <a:pPr algn="l" indent="0" marL="0">
              <a:lnSpc>
                <a:spcPct val="90000"/>
              </a:lnSpc>
              <a:buNone/>
            </a:pPr>
            <a:r>
              <a:rPr lang="en-US" sz="49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My country is famous for… и One of the best-known symbols is… помогают кратко и уверенно представлять культурные факты на английском языке.
</a:t>
            </a:r>
            <a:endParaRPr lang="en-US" sz="1187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Cultural Heritage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 часть мирового культурного образа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без границ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XIX–XX веков давно стала частью мирового канона. Произведения читают, анализируют и обсуждают в школах и университетах разных стран.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формулировки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описании уместны выражения world-famous writers, translated into many languages и classic literature. Они делают ответ точным и естественным.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мирового масштаба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Пушкин, Толстой, Достоевский, Чехов и Булгаков известны как писатели, чьи книги повлияли на прозу, драматургию и представления о человеке в мировой культуре.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помогает показать национальную идентичность через идеи, характеры и художественный язык. Именно поэтому она занимает заметное место на мировой культурной карте.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узнаваемость складывается из нескольких сфер сразу: книги, сцены, музеи и традиции поддерживают общий образ страны.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архитектура заметнее других, но международный образ создаёт именно совокупность культурных сфер.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формирует образ страны в мире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Unit 8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775" y="3118319"/>
            <a:ext cx="5673609" cy="1368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архитектура как культурные символы
</a:t>
            </a:r>
            <a:endParaRPr lang="en-US" sz="2590" dirty="0"/>
          </a:p>
        </p:txBody>
      </p:sp>
      <p:sp>
        <p:nvSpPr>
          <p:cNvPr id="12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объединяет древние и современные слои истории. Московский Кремль, соборы и исторические площади показывают, как landmark может стать символом страны.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ассоциируется с дворцами, набережными и историческим центром. Здесь особенно заметны palace, cathedral и architectural style разных эпох.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и старинные центры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Казань, Великий Новгород и Суздаль помогают увидеть разнообразие культурных традиций. Их historic centres сохраняют связь между прошлым и настоящим.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520090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как язык памяти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разных веков показывают continuity between past and present. Через fortress, cathedral и palace можно наглядно объяснить культурную глубину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Всемирного наследия ЮНЕСКО в России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мировое признание получают и культурные, и природные объекты страны.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страны имеет двойную ценность: оно значимо и как культурное, и как природное достояние мирового уровня.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ЮНЕСКО, Список Всемирного наследия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56" y="1898588"/>
            <a:ext cx="689613" cy="689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165" y="1898588"/>
            <a:ext cx="689613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928157"/>
            <a:ext cx="698568" cy="62094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3025" y="1950691"/>
            <a:ext cx="731757" cy="58540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Композиторы-символы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Чайковский, Рахманинов, Шостакович и Прокофьев входят в число самых известных авторов мировой музыкальной культуры и определяют её звучание.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без границ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симфонии, концерты и балеты исполняются в концертных залах и консерваториях разных стран, что подтверждает международный статус этой традиции.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описания музыки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 выражения classical music tradition, concert repertoire и world-famous composer. Они помогают точно описывать музыкальное наследие на английском.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композиторская школа часто ассоциируется с эмоциональной глубиной, драматизмом и масштабным звучанием, поэтому её легко узнают слушатели по всему миру.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композиторы мирового уровня
</a:t>
            </a:r>
            <a:endParaRPr lang="en-US" sz="259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композиторы мирового уровня
</a:t>
            </a:r>
            <a:endParaRPr lang="en-US" sz="25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культурный объект становится известным в мире
</a:t>
            </a:r>
            <a:pPr algn="l" indent="0" marL="0">
              <a:lnSpc>
                <a:spcPct val="90000"/>
              </a:lnSpc>
              <a:buNone/>
            </a:pPr>
            <a:r>
              <a:rPr lang="en-US" sz="87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сохранение и продвижение усиливают международную узнаваемость.
</a:t>
            </a:r>
            <a:endParaRPr lang="en-US" sz="237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Эрмитаж: музей мирового масштаба
</a:t>
            </a:r>
            <a:pPr algn="l" indent="0" marL="0">
              <a:lnSpc>
                <a:spcPct val="90000"/>
              </a:lnSpc>
              <a:buNone/>
            </a:pPr>
            <a:r>
              <a:rPr lang="en-US" sz="37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Эрмитаж известен не только в России, но и далеко за её пределами. Его коллекции показывают, как art collection может соединять европейскую классику и национальную историю. Для посетителя это одновременно музей, исследование и встреча с masterpiece в живом пространстве.
</a:t>
            </a:r>
            <a:endParaRPr lang="en-US" sz="899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Третьяковская галерея и национальная школа
</a:t>
            </a:r>
            <a:pPr algn="l" indent="0" marL="0">
              <a:lnSpc>
                <a:spcPct val="90000"/>
              </a:lnSpc>
              <a:buNone/>
            </a:pPr>
            <a:r>
              <a:rPr lang="en-US" sz="36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Третьяковская галерея помогает увидеть развитие русского искусства через живопись разных эпох. Здесь особенно важно понятие museum gallery: экспозиция строится так, чтобы permanent display рассказывал о традиции, стиле и художественных поисках нескольких поколений.
</a:t>
            </a:r>
            <a:endParaRPr lang="en-US" sz="886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музей важен для школы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Музейные залы дают конкретный визуальный материал для разговора на английском языке. На примере exhibition можно объяснить, как произведения Репина, Сурикова, Малевича и других художников становятся частью мирового культурного разговора и сохраняют актуальность для новых поколений.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художественные коллекции
</a:t>
            </a:r>
            <a:endParaRPr lang="en-US" sz="25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контакты с культурой работают особенно эффективно, потому что создают устойчивый интерес и привычку возвращаться к теме.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и доступнее канал, тем выше узнаваемость; цифровые форматы заметно усиливают охват подростков и зарубежной аудитории.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международной узнаваемости культуры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раздела Unit 8; аналитическая визуализация на основе учебного содержания.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традиции и нематериальное наследие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традиции и нематериальное наследие
</a:t>
            </a:r>
            <a:endParaRPr lang="en-US" sz="2446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память
</a:t>
            </a:r>
            <a:pPr algn="l" indent="0" marL="0">
              <a:lnSpc>
                <a:spcPct val="90000"/>
              </a:lnSpc>
              <a:buNone/>
            </a:pPr>
            <a:r>
              <a:rPr lang="en-US" sz="39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9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традиции передают исторический опыт не через учебник, а через повседневные практики: праздники, песни, костюмы и семейные обычаи формируют ощущение культурных roots.
</a:t>
            </a:r>
            <a:endParaRPr lang="en-US" sz="1088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символы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Хохлома, гжель и матрёшка узнаются как folk art because they combine craftsmanship, visual identity and local history, making heritage easy to recognize abroad.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и язык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Былины, сказки и народные песни сохраняют oral tradition и показывают, как художественное слово поддерживает культурную continuity between generations and strengthens national identity.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 жизни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Нематериальное наследие visible in festive customs, food and family rituals, поэтому культура существует не только в музеях, but also in everyday social life.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06728"/>
            <a:ext cx="4921004" cy="18887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 страны и их специализация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по-разному представляют культурную карту страны и дополняют друг друга.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карта страны многополярна: разные города развивают собственные сильные направления и вместе формируют общий образ страны.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материалам раздела Unit 8.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208" y="1569245"/>
            <a:ext cx="1713264" cy="29191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культура и молодёжная аудитория
</a:t>
            </a:r>
            <a:endParaRPr lang="en-US" sz="259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25179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форматы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Кинофестивали, анимация и digital art помогают говорить о стране современным языком, который понятен подросткам и хорошо работает в media platform.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230228" y="2551753"/>
            <a:ext cx="130601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Креативные пространства, уличные выставки и дизайн-проекты делают contemporary culture заметной в повседневной жизни и превращают город в открытую культурную площадку.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52253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классикой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формы искусства не отменяют традицию, а переосмысливают её, поэтому audience видит не разрыв, а преемственность культурных смыслов.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652582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интерес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Популярная музыка и новые творческие индустрии расширяют global visibility страны, делая national heritage доступным для зарубежной аудитории и школьников.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наследие превращается в культурную ценность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90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объект или традиция проходит путь от выявления до долгосрочного сохранения.
</a:t>
            </a:r>
            <a:endParaRPr lang="en-US" sz="24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Маршруты, которые открывают культуру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историческому центру
</a:t>
            </a:r>
            <a:pPr algn="ctr" indent="0" marL="0">
              <a:lnSpc>
                <a:spcPct val="90000"/>
              </a:lnSpc>
              <a:buNone/>
            </a:pPr>
            <a:r>
              <a:rPr lang="en-US" sz="37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Heritage route often begins in the city centre, where a museum, cathedral and old street stand close together. Such a cultural trip helps students see how architecture, public space and history create one shared story. A short sightseeing tour can become a memorable travel experience.
</a:t>
            </a:r>
            <a:endParaRPr lang="en-US" sz="896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Золотое кольцо как открытый учебник
</a:t>
            </a:r>
            <a:pPr algn="ctr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towns of the Golden Ring, a historical site is not an isolated monument but part of a wider landscape. Churches, monasteries and small museums show how regional traditions survive and attract visitors through calm, carefully preserved settings.
</a:t>
            </a:r>
            <a:endParaRPr lang="en-US" sz="960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3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для первого знакомства
</a:t>
            </a:r>
            <a:pPr algn="ctr" indent="0" marL="0">
              <a:lnSpc>
                <a:spcPct val="90000"/>
              </a:lnSpc>
              <a:buNone/>
            </a:pPr>
            <a:r>
              <a:rPr lang="en-US" sz="39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many школьников and tourists, a guided visit is the easiest way to understand a new country’s heritage. Museums, walking tours and local stories turn facts into living impressions, while photographs and maps make the route easy to remember and discuss.
</a:t>
            </a:r>
            <a:endParaRPr lang="en-US" sz="93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символы воспринимаются не изолированно: они усиливают друг друга и вместе создают цельный образ страны.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балет лидируют, но архитектура, музеи и природа формируют более глубокое и разнообразное впечатление.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узнаваемые символы страны за рубежом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раздела Unit 8; сравнительная визуализация на основе учебных тем.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контакт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Гастрольный спектакль, концерт или выставка знакомит зарубежную аудиторию с культурой страны и создаёт первое эмоциональное впечатление.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интереса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книг и публикации в media space делают искусство доступным для более широкой аудитории и поддерживают устойчивый интерес.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эффект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культурное присутствие превращается в soft power: страна становится узнаваемой, вызывает доверие и сохраняет visibility даже вне новостей.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сотрудничество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программы, фестивали и совместные проекты укрепляют international cooperation и помогают лучше понимать друг друга.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культурного события к международному присутствию
</a:t>
            </a:r>
            <a:endParaRPr lang="en-US" sz="25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культурного влияния и их эффект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культурные каналы работают на разные аудитории и по-разному усиливают образ страны.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действует одновременно в сфере имиджа, образования и экономики, поэтому его эффект заметен на многих уровнях.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раздела Unit 8.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моя страна на мировой культурной карте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делает страну узнаваемой через литературу, музыку, архитектуру, музеи и традиции, а переводы, гастроли и цифровые проекты помогают этому наследию звучать в мире.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2026-05-29T16:59:17Z</dcterms:created>
  <dcterms:modified xsi:type="dcterms:W3CDTF">2026-05-29T16:59:17Z</dcterms:modified>
</cp:coreProperties>
</file>