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Николаевич Андреев: писатель тревоги и сострадания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писатель Серебряного века, чьи тексты погружают во страх, одиночество и сострадание.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эпоха Андреева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писал на рубеже XIX–XX веков, когда в России менялась жизнь и росло напряжение в обществе. Его интересовали не только события, но и внутренние переживания людей: мысли, страхи, надежды и нравственный выбор.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Андреев родился 9 августа 1871 года в Орле в семье землемера. Ранние годы прошли под знаком наблюдений за жизнью людей, с которыми приходилось сталкиваться семье.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он учился в Орловской гимназии, а затем поступил на юридический факультет Московского университета. Образование сочеталось с напряжённой реальностью: в молодости ощущались материальные трудности.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работы связаны с журналистикой и судебной репортёрской практикой. Этот опыт помог ему увидеть разные человеческие судьбы и заметить, как быстро меняется жизнь при столкновении с трагедиями.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психологический настрой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отмечали высокий рост Андреева, выразительное лицо и напряжённый взгляд. В его манере чувствовалось стремление всматриваться в происходящее и не принимать всё «на веру».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писателя и черты его личности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и интерес к трудному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характер считали впечатлительным и склонным к размышлениям. В центре внимания оказывались чувствительность к чужой боли и интерес к тревожным сторонам жизни, где особенно трудно сохранить ясность и спокойствие.
</a:t>
            </a:r>
            <a:endParaRPr lang="en-US" sz="8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55" y="3429876"/>
            <a:ext cx="16762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в литературе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«Баргамот и Гараська» (1898)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Известность Андрееву принёс рассказ, опубликованный в 1898 году. В нём особенно заметны сочувствие и внимание к человеческой доброте, которые живут даже в непростых обстоятельствах.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«Петька на даче» (1899)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«Петька на даче» появляется тема тяжёлой жизни ребёнка. Андреев показывает, как маленький человек сталкивается с трудностями, которые взрослые не всегда замечают.
</a:t>
            </a:r>
            <a:endParaRPr lang="en-US" sz="89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«Ангелочек»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«Ангелочек» закрепил за Андреевым репутацию автора, умеющего передавать сильное эмоциональное напряжение. Его герои часто оказываются обиженными, а читатель слышит их внутренний отклик.
</a:t>
            </a:r>
            <a:endParaRPr lang="en-US" sz="85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«Кусака»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«Кусака» заметно умение вызвать сострадание к тем, кого легко обидеть и забыть. Андреев связывает переживание человека с ожиданием перемен и надеждой на лучшее.
</a:t>
            </a:r>
            <a:endParaRPr lang="en-US" sz="8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успехов Андреев всё чаще обращался к крупным формам: повестям и драматургии.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и творчества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шкалы показывают рост масштаба: от рассказов к повестям и пьесам, а затем — к жизни в Финляндии и завершающим годам.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литературные справочники и учебные хрестоматии; годы взяты из общих биографических данных.
</a:t>
            </a:r>
            <a:endParaRPr lang="en-US" sz="6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его произведений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повестях Андреева часто звучит страх смерти. Герои сталкиваются с опасностью, и их чувства становятся главным «событием» текста, а не только внешняя ситуация.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много пишет об одиночестве, вине и крушении надежд. Внутренний конфликт заставляет человека задавать себе трудные вопросы и искать ответ, когда привычные опоры исчезают.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персонажи оказываются в испытаниях, где нужно выбирать, как поступить. Через эти моменты проявляется совесть: что человек способен понять и сделать для другого, даже когда самому тяжело.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художественного стиля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строит тексты на резких контрастах и напряжённом тоне. Он использует яркие детали и необычные образы, чтобы читатель сильнее почувствовал тревогу и внутреннюю борьбу героя.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усилить эмоциональную волну, он часто применяет повтор и короткие фразы. В ключевых сценах нарастают события и чувства, и читателю становится ясно, почему герой теряет равновесие.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Андреев прибегает и к гротеску, делая ситуацию почти «нереальной», но при этом очень правдивой по ощущению. Так он подчёркивает, как человеку страшно и как легко человеческое обличье может измениться.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заметны черты реализма: многое похоже на узнаваемую жизнь, наблюдательность автора важна. При этом рядом работают символические смыслы, которые помогают понять «главное» за конкретными поступками.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справка по ключевым текстам: год, жанр и ведущая тема.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известные произведения Леонида Андреева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охватывают разные беды человека — от детских страданий до войны и нравственных конфликтов, — но во всех заметно сострадание и интерес к внутреннему миру.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литературные справочники и учебные хрестоматии.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«Жизнь Василия Фивейского»: вера и сомнение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показан человек, который пытается сохранить веру, когда вокруг много бед. Испытания подталкивают героя постоянно переосмысливать происходящее и сомневаться в простых ответах.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героя — личные потери и тяжёлые внутренние перемены. Его вера перестаёт быть спокойной привычкой и становится вопросом достоинства и того, как жить дальше, когда боль не отпускает.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поднимает вопрос: почему верить в добро становится трудно, когда страдание кажется повсюду. В итоге читатель видит, как внутренний разлад влияет на поступки и отношение к людям.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«Красный смех» и тема войны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«Красный смех» написана в 1904 году, в период Русско-японской войны. В ней война показана не как подвиг, а как разрушительная сила, ломаюшая человека и меняющая его представления о мире.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«красного смеха» связан с безумием и ужасом: смех становится знаком беды, когда человек теряет способность чувствовать по-настоящему. От этого возникает ощущение потери человеческого облика и нравственной опоры.
</a:t>
            </a:r>
            <a:endParaRPr lang="en-US" sz="881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96020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Андреев-драматург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как сильный удар по чувствам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писал пьесы, которые трудно назвать спокойными: в них на сцену выходят страх, отчаяние и вопросы совести. Зритель узнаёт в героях себя, даже если сюжет кажется необычным.
</a:t>
            </a:r>
            <a:endParaRPr lang="en-US" sz="798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конфликт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драматургии Андреева конфликт разгорается резко и ведёт к столкновению героя с миром. Персонажи оказываются перед выбором, который невозможно просто «отменить» после объяснений и оправданий.
</a:t>
            </a:r>
            <a:endParaRPr lang="en-US" sz="748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вместо привычных ответов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опирается на символы, из‑за чего пьесы воспринимаются как размышление, а не только история. События приобретают общий смысл: страдание и вина могут повторяться в разных жизненных обстоятельствах.
</a:t>
            </a:r>
            <a:endParaRPr lang="en-US" sz="727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Страсти и разочарования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показывают не только действия, но и внутреннюю бурю: страхи, сомнения, обманутые ожидания. Герои действуют под давлением эмоций, и именно поэтому финал становится особенно тяжёлым.
</a:t>
            </a:r>
            <a:endParaRPr lang="en-US" sz="7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у Андреева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сюжетная схема: от обычной жизни к испытанию, внутренним колебаниям, выбору и финалу.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и его современники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высоко ценил талант Андреева и, по сути, помогал ему стать заметнее в литературном кругу. Это важно, потому что Андреев сразу работал «снаружи» и «внутри» — и мыслил о человеке глубоко.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спорили о том, как читать его тексты: одним нравилась смелая правда о душе, другие считали рассказы слишком мрачными. В таком разногласии видна сила авторского взгляда: он не уводил от трудных чувств.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Андреев занял заметное место среди писателей начала XX века. Его воспринимали как одного из ярких авторов Серебряного века, потому что он расширял границы прозы и заставлял задумываться о совести и страхе.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«крупная» часть связана с прозой: рассказы и повести принесли Андрееву наибольшую известность у читателей и закрепили его репутацию мастера внутренней драмы.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творчества Леонида Андреева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категорий показывает, что Андреев чаще всего обращался к тому, что происходит в человеке: страх, вера и выбор. Война и драматургия усиливали эту тему через более резкие ситуации и напряжение.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литературные справочники и школьные хрестоматии; распределение по направлениям показано условно, без точных количественных подсчётов.
</a:t>
            </a:r>
            <a:endParaRPr lang="en-US" sz="6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общественная позиция писателя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1905 года Андреев внимательно следил за изменениями в жизни страны. Он реагировал на происходящее не лозунгами, а текстами, где показывал, как перемены отражаются на судьбах простых людей.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избегал простых объяснений «всё станет лучше сразу». Ему было важно, что эпоха перемен проверяет человека: усиливает его сомнения, заставляет выбирать между выгодой и совестью.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работах заметно стремление говорить о правде без прикрас. Он задавал вопросы о том, кто и как отвечает за другого, и почему одни поступки усиливают зло, а другие удерживают человечность.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оставался человек: тот, кто живёт среди разрыва привычного порядка и пытается понять, где его нравственная опора. Так общественные темы у Андреева всегда возвращаются к внутренней жизни героя.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революционных событий Андреев жил вне России — в Финляндии, в городе Мустамяки. Разлука с родиной тяжело отражалась на его состоянии, а жизнь становилась сложнее с каждым месяцем.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испытывал материальные трудности и всё чаще ощущал одиночество. Далеко от привычной среды он переживал тревожные настроения, которые особенно заметны в конце жизненного пути.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сентября 1919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Андреев умер 12 сентября 1919 года. Его последние годы прошли в напряжении, и это усиливает впечатление от его произведений о страхе и внутреннем выборе.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произведения Андреева читают и сегодня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который не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Андреева страх — не «фон», а испытание, через которое проходит человек. Его герои боятся не только беды, но и собственной души. Поэтому истории звучат современно: мы тоже сталкиваемся с тревогой и ищем, как не потерять себя.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трудный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совесть работает даже тогда, когда обстоятельства давят сильнее всего. Герой может оправдываться, сомневаться, пытаться уйти от ответственности — но момент выбора всё равно наступает. От этого в произведениях появляется напряжение и чувство правды.
</a:t>
            </a:r>
            <a:endParaRPr lang="en-US" sz="87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 ломка человеческого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показывает войну так, что в центре оказывается разрушение личности. После чтения понимаешь: страшны не только события, но и то, как меняется способность сочувствовать. Именно поэтому «Красный смех» и другие военные сюжеты до сих пор волнуют читателей.
</a:t>
            </a:r>
            <a:endParaRPr lang="en-US" sz="86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 год часто выделяют как время, когда автор наглядно соединил социальную тему и предельное напряжение души героя.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литературные справочники и учебные хрестоматии (дата создания повести «Красный смех»).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1904 году Андреев усилил тему войны и внутреннего ужаса в повести «Красный смех», после чего читатели особенно остро почувствовали его психологическую смелость.
</a:t>
            </a:r>
            <a:endParaRPr lang="en-US" sz="15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писатель о человеке в испытании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Андреев оставил произведения о страхе, войне, вере, предательстве и нравственном выборе. Его тексты помогают почувствовать внутреннюю борьбу человека и понять, почему литература может быть состраданием и предупреждением.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2026-05-15T06:08:03Z</dcterms:created>
  <dcterms:modified xsi:type="dcterms:W3CDTF">2026-05-15T06:08:03Z</dcterms:modified>
</cp:coreProperties>
</file>