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ежедневно, а климат задаёт многолетние условия жизни на Земле.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погода: почему это важно для географии
</a:t>
            </a:r>
            <a:endParaRPr lang="en-US" sz="374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тема «Климат и погода»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географии погода и климат помогают понять, как работает атмосфера. Погода меняется быстро, климат — медленно и устойчиво. Наблюдения ведут на метеостанциях, со спутников и с помощью радиолокаторов. Важно знать элементы погоды и причины их различий.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как кратковременное состояние атмосферы
</a:t>
            </a:r>
            <a:endParaRPr lang="en-US" sz="2121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складывается из нескольких показателей: температуры, давления, влажности, облачности, осадков и ветра. Эти характеристики заметно меняются даже за один день.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и том же городе утром может быть солнечно, а к вечеру — дождь и усиление ветра. Так люди ощущают смену погодных условий.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Погоде «управляют» солнечный нагрев поверхности, движение воздушных масс и прохождение атмосферных фронтов. Поэтому она напрямую влияет на одежду, поездки и безопасность.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как многолетняя характеристика территории
</a:t>
            </a:r>
            <a:endParaRPr lang="en-US" sz="2537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15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описывает, какая погода обычно повторяется на территории в разные сезоны года. Его характеризуют средними значениями температуры и осадков, а также устойчивыми ветрами и частотой явлений.
</a:t>
            </a:r>
            <a:endParaRPr lang="en-US" sz="1592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климат легко сравнивать визуально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Москвы и Сочи различается заметно и регулярно. В Москве зима холоднее и длиннее, а в Сочи — мягче и влажнее. Поэтому подходят карта климатических поясов или снимки природных зон.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погода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процесса — нагрев, подъём воздуха, охлаждение, образование облаков и выпадение осадков; разница давления создаёт ветер.
</a:t>
            </a:r>
            <a:endParaRPr lang="en-US" sz="128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погоды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элемент измеряют и описывают по-своему, но вместе они дают цельное представление о погоде.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элементов проявляется так: например, влажность и облачность чаще «включают» осадки, а давление помогает понять направление ветра.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школьного курса: единицы измерения — °C, гПа, мм, м/с; диаграмма отражает состав элементов без числовых значений.
</a:t>
            </a:r>
            <a:endParaRPr lang="en-US" sz="91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741681"/>
            <a:ext cx="4106400" cy="205923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климат: сравнение признаков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описывает состояние атмосферы сейчас или в ближайшие дни, а климат — многолетнюю норму для территории.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климат связаны: климат объясняет «типичность» условий, а погода показывает, что происходит конкретно сегодня.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Многолетние метеонаблюдения на станциях по единой методике.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863" y="1294125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4063" y="1294125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8106" y="1294125"/>
            <a:ext cx="473813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44463" y="1294125"/>
            <a:ext cx="541500" cy="54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78506" y="1296175"/>
            <a:ext cx="473813" cy="541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Климатообразующие факторы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7307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широта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территория к экватору, тем выше поступление солнечного тепла. Поэтому в низких широтах обычно теплее, а сезонные различия выражены слабее.
</a:t>
            </a:r>
            <a:endParaRPr lang="en-US" sz="1158" dirty="0"/>
          </a:p>
        </p:txBody>
      </p:sp>
      <p:sp>
        <p:nvSpPr>
          <p:cNvPr id="16" name="Text 3"/>
          <p:cNvSpPr txBox="1"/>
          <p:nvPr/>
        </p:nvSpPr>
        <p:spPr>
          <a:xfrm>
            <a:off x="23294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над уровнем моря
</a:t>
            </a:r>
            <a:pPr algn="l" indent="0" marL="0">
              <a:lnSpc>
                <a:spcPct val="100000"/>
              </a:lnSpc>
              <a:buNone/>
            </a:pPr>
            <a:r>
              <a:rPr lang="en-US" sz="110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с увеличением высоты температура обычно понижается. Из-за этого на склонах можно встретить разные природные условия даже в пределах одной страны.
</a:t>
            </a:r>
            <a:endParaRPr lang="en-US" sz="1108" dirty="0"/>
          </a:p>
        </p:txBody>
      </p:sp>
      <p:sp>
        <p:nvSpPr>
          <p:cNvPr id="17" name="Text 4"/>
          <p:cNvSpPr txBox="1"/>
          <p:nvPr/>
        </p:nvSpPr>
        <p:spPr>
          <a:xfrm>
            <a:off x="39296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Удалённость от 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112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смягчает температуру: у побережий зимы часто мягче, а воздух обычно более влажный. В глубине материков колебания температур нередко становятся сильнее.
</a:t>
            </a:r>
            <a:endParaRPr lang="en-US" sz="1125" dirty="0"/>
          </a:p>
        </p:txBody>
      </p:sp>
      <p:sp>
        <p:nvSpPr>
          <p:cNvPr id="18" name="Text 5"/>
          <p:cNvSpPr txBox="1"/>
          <p:nvPr/>
        </p:nvSpPr>
        <p:spPr>
          <a:xfrm>
            <a:off x="55298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Океанические течения и господствующие ветры
</a:t>
            </a:r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и холодные течения меняют влажность и температуру воздуха, приходящего к берегам. Ветер переносит эти свойства на сушу и влияет на характер погоды.
</a:t>
            </a:r>
            <a:endParaRPr lang="en-US" sz="1003" dirty="0"/>
          </a:p>
        </p:txBody>
      </p:sp>
      <p:sp>
        <p:nvSpPr>
          <p:cNvPr id="19" name="Text 6"/>
          <p:cNvSpPr txBox="1"/>
          <p:nvPr/>
        </p:nvSpPr>
        <p:spPr>
          <a:xfrm>
            <a:off x="71300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 «барьеры» гор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хребты способны задерживать влажные воздушные массы. После подъёма воздух охлаждается и даёт осадки, а за хребтом нередко формируются более сухие территории.
</a:t>
            </a:r>
            <a:endParaRPr lang="en-US" sz="10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125" y="907076"/>
            <a:ext cx="2032500" cy="19213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7625" y="906716"/>
            <a:ext cx="2063100" cy="19220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4875" y="906716"/>
            <a:ext cx="2063100" cy="19220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0150" y="906716"/>
            <a:ext cx="2063100" cy="19220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025" y="2923400"/>
            <a:ext cx="19938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Экваториальный пояс: жара и влажность почти круглый год
</a:t>
            </a:r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экваториальной зоне тепло держится постоянно, а влажность высокая. Часто формируются мощные облака и обильные осадки, поэтому здесь развиваются влажные леса с богатым растительным миром.
</a:t>
            </a:r>
            <a:endParaRPr lang="en-US" sz="1102" dirty="0"/>
          </a:p>
        </p:txBody>
      </p:sp>
      <p:sp>
        <p:nvSpPr>
          <p:cNvPr id="9" name="Text 1"/>
          <p:cNvSpPr txBox="1"/>
          <p:nvPr/>
        </p:nvSpPr>
        <p:spPr>
          <a:xfrm>
            <a:off x="2508300" y="2923400"/>
            <a:ext cx="19938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Тропики: тепло, но нередко — сухо и жарко
</a:t>
            </a:r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тропическом поясе обычно жарко, однако условия увлажнения сильно различаются. В одних районах возможны сезонные дожди, а во многих местах климат становится засушливым, напоминая пустыню.
</a:t>
            </a:r>
            <a:endParaRPr lang="en-US" sz="1102" dirty="0"/>
          </a:p>
        </p:txBody>
      </p:sp>
      <p:sp>
        <p:nvSpPr>
          <p:cNvPr id="10" name="Text 2"/>
          <p:cNvSpPr txBox="1"/>
          <p:nvPr/>
        </p:nvSpPr>
        <p:spPr>
          <a:xfrm>
            <a:off x="4643575" y="2923400"/>
            <a:ext cx="19938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пояс: смена времён года заметна всем
</a:t>
            </a:r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пояс отличается ярко выраженной сменой сезонов. Осадки распределяются неравномерно, поэтому природа меняется по календарю: от зимних холодов до тёплых периодов в середине года.
</a:t>
            </a:r>
            <a:endParaRPr lang="en-US" sz="1102" dirty="0"/>
          </a:p>
        </p:txBody>
      </p:sp>
      <p:sp>
        <p:nvSpPr>
          <p:cNvPr id="11" name="Text 3"/>
          <p:cNvSpPr txBox="1"/>
          <p:nvPr/>
        </p:nvSpPr>
        <p:spPr>
          <a:xfrm>
            <a:off x="6778850" y="2918587"/>
            <a:ext cx="19938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Полярные районы: холод и дефицит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полярных районах очень низкие температуры сочетаются с малым количеством осадков. Из-за этого формируются суровые ландшафты, где природные условия часто напоминают ледяную пустыню.
</a:t>
            </a:r>
            <a:endParaRPr lang="en-US" sz="1178" dirty="0"/>
          </a:p>
        </p:txBody>
      </p:sp>
      <p:sp>
        <p:nvSpPr>
          <p:cNvPr id="12" name="Text 4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Земли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температур и осадков в разных климатах
</a:t>
            </a:r>
            <a:endParaRPr lang="en-US" sz="2399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климатах меняется не только температура, но и характер осадков: где-то они частые, а где-то редкие.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тепло сочетается с высокой влажностью, осадков обычно больше; при дефиците влаги даже тёплые территории могут оставаться сухими.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школьные сведения: диаграмма построена на качественном сравнении (без привязки к абсолютным измерениям).
</a:t>
            </a:r>
            <a:endParaRPr lang="en-US" sz="90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состоят из мельчайших капель воды или кристаллов льда, которые удерживаются в воздухе. Они образуются, когда влажный воздух поднимается и охлаждается до нужной температуры.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бывают жидкими, твердыми и смешанными: дождь, морось, снег, град, ледяной дождь. Их тип зависит от температуры внутри облака и у поверхности Земли.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теплое время года чаще выпадают дождевые осадки: вода успевает оставаться жидкой. При отрицательной температуре у поверхности обычно формируется снег, а при сильной конвекции возможен град.
</a:t>
            </a:r>
            <a:endParaRPr lang="en-US" sz="1517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пополняют реки, озера, почву и подземные воды. Благодаря этому поддерживаются влажность, рост растений и работа хозяйства, а при засухах водные запасы снижаются.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и осадки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образуются дождь и снег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→ подъем и охлаждение воздуха → рост капель/кристаллов → выпадение осадков; окончательный тип осадков определяется температурой у поверхности.
</a:t>
            </a:r>
            <a:endParaRPr lang="en-US" sz="128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атмосферное давление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возникает из-за разницы атмосферного давления: воздух перемещается из области высокого давления в область низкого. Чем больше разница, тем вероятнее усиление ветра.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ветра называют по той стороне горизонта, откуда он дует. Скорость измеряют в метрах в секунду, а силу ветра для наглядности иногда описывают и баллами.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 может ломать ветви деревьев, поднимать волну на воде, ухудшать видимость и усиливать ощущение холода. В географии ветер важен как переносчик тепла и влаги.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7460" y="1038300"/>
            <a:ext cx="1588930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Явление, его признаки и последствия помогают понять, почему при сильной погоде важно соблюдать меры безопасности.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растет, когда явление одновременно сильное и/или длительное: возрастает вероятность повреждений и угроз для здоровья людей.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содержания темы из школьного курса географии.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погодные явления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различия выражены по-разному: сравним тепло и влажность
</a:t>
            </a:r>
            <a:endParaRPr lang="en-US" sz="1901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Разным климатам соответствуют разные сочетания тепла и увлажнения: это влияет на растительность, водный режим и образ жизни в регионе.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сравнение показывает главный принцип: чем меньше тепла и влаги, тем ограниченнее природные условия. В экваториальной зоне тепло и увлажнение максимальны.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Схематичная учебная иллюстрация (без привязки к точным статистическим значениям).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метеорологи изучают и прогнозируют погоду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Метеостанции собирают данные о температуре, давлении, влажности, осадках и ветре. По регулярным наблюдениям строят суточные и более детальные сводки, отслеживая изменения.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показывают облачность и помогают видеть перемещение циклонов и антициклонов. Радиолокаторы отслеживают сильные осадки и грозовые облака, а прогнозы опираются на модели и множество данных.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6150" y="1337300"/>
            <a:ext cx="571500" cy="45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11900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6325" y="1337300"/>
            <a:ext cx="571500" cy="457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жизнь людей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повседневность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влажность определяют, как люди выбирают одежду, как планируют прогулки и отдых. В районах с прохладным климатом больше времени уделяют теплу и защите от ветра.
</a:t>
            </a:r>
            <a:endParaRPr lang="en-US" sz="1144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домов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холодных районах здания чаще нуждаются в утеплении и отоплении. В жарких местах важнее защита от перегрева: тень, вентиляция и продуманная конструкция зданий.
</a:t>
            </a:r>
            <a:endParaRPr lang="en-US" sz="1158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количество влаги влияют на выбор культур и сроки работ. Урожай пшеницы, риса, хлопка и винограда зависит от того, насколько стабильно держатся нужные условия.
</a:t>
            </a:r>
            <a:endParaRPr lang="en-US" sz="1202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предпочитают территории с более благоприятными условиями. В холодных или засушливых регионах население обычно размещается реже, а в комфортных районах плотнее.
</a:t>
            </a:r>
            <a:endParaRPr lang="en-US" sz="115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8448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климат сейчас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9144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в среднем
</a:t>
            </a:r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последние десятилетия средняя температура на Земле растет, а погодные условия становятся более «неровными»: чаще возникают аномально жаркие периоды и затяжные эпизоды засухи.
</a:t>
            </a:r>
            <a:endParaRPr lang="en-US" sz="1336" dirty="0"/>
          </a:p>
        </p:txBody>
      </p:sp>
      <p:sp>
        <p:nvSpPr>
          <p:cNvPr id="10" name="Text 3"/>
          <p:cNvSpPr txBox="1"/>
          <p:nvPr/>
        </p:nvSpPr>
        <p:spPr>
          <a:xfrm>
            <a:off x="28432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экстремумов
</a:t>
            </a:r>
            <a:pPr algn="l" indent="0" marL="0">
              <a:lnSpc>
                <a:spcPct val="100000"/>
              </a:lnSpc>
              <a:buNone/>
            </a:pPr>
            <a:r>
              <a:rPr lang="en-US" sz="13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Учащаются периоды сильной жары, ливней и другие экстремальные явления. Это влияет на здоровье людей, работу транспорта, состояние почв и водных ресурсов.
</a:t>
            </a:r>
            <a:endParaRPr lang="en-US" sz="1391" dirty="0"/>
          </a:p>
        </p:txBody>
      </p:sp>
      <p:sp>
        <p:nvSpPr>
          <p:cNvPr id="11" name="Text 4"/>
          <p:cNvSpPr txBox="1"/>
          <p:nvPr/>
        </p:nvSpPr>
        <p:spPr>
          <a:xfrm>
            <a:off x="4772025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парникового эффекта
</a:t>
            </a:r>
            <a:pPr algn="l" indent="0" marL="0">
              <a:lnSpc>
                <a:spcPct val="100000"/>
              </a:lnSpc>
              <a:buNone/>
            </a:pPr>
            <a:r>
              <a:rPr lang="en-US" sz="14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причина связана с увеличением концентрации парниковых газов в атмосфере, прежде всего углекислого газа. Он усиливает удержание тепла у поверхности Земли.
</a:t>
            </a:r>
            <a:endParaRPr lang="en-US" sz="1417" dirty="0"/>
          </a:p>
        </p:txBody>
      </p:sp>
      <p:sp>
        <p:nvSpPr>
          <p:cNvPr id="12" name="Text 5"/>
          <p:cNvSpPr txBox="1"/>
          <p:nvPr/>
        </p:nvSpPr>
        <p:spPr>
          <a:xfrm>
            <a:off x="6734213" y="2227250"/>
            <a:ext cx="1693200" cy="23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природных условий
</a:t>
            </a:r>
            <a:pPr algn="l" indent="0" marL="0">
              <a:lnSpc>
                <a:spcPct val="100000"/>
              </a:lnSpc>
              <a:buNone/>
            </a:pPr>
            <a:r>
              <a:rPr lang="en-US" sz="1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заметны в изменениях ледников и морского льда, в смещении сроков наступления сезонов и в переходе природных условий в некоторых регионах.
</a:t>
            </a:r>
            <a:endParaRPr lang="en-US" sz="136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уменьшить влияние человека на климат
</a:t>
            </a:r>
            <a:endParaRPr lang="en-US" sz="2446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действий, которые снижают потребление ресурсов и уменьшают выбросы парниковых газов.
</a:t>
            </a:r>
            <a:endParaRPr lang="en-US" sz="128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климат: связаны, но не заменяют друг друга
</a:t>
            </a:r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— это состояние атмосферы здесь и сейчас, а климат — многолетний режим погоды на территории. Их различия помогают читать карты, планировать хозяйство и учитывать опасные явления.
</a:t>
            </a:r>
            <a:endParaRPr lang="en-US" sz="44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2026-05-11T19:52:58Z</dcterms:created>
  <dcterms:modified xsi:type="dcterms:W3CDTF">2026-05-11T19:52:58Z</dcterms:modified>
</cp:coreProperties>
</file>