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 13. Модальные глаголы и их заменители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Поймите, как модальные формы меняют смысл высказывания в английском.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нужны модальные конструкции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постоянно встречаются в правилах, диалогах, объявлениях и экзаменационных текстах. Чтобы не путать близкие значения, важно читать контекст и различать can, may, must, have to, should и их заменители.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2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значения модальности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Модальность показывает, может ли действие произойти или насколько оно реально в данной ситуации. Эта группа значений помогает различать умение, разрешение и допустимую вероятность.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конструкции выражают невозможность совершить действие по правилам, закону или логике. В таких случаях значение строится вокруг ограничения, а не просьбы или совета.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и обязанность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модальные формы говорящий обозначает, что действие обязательно, желательно или продиктовано правилами. Особенно важно различать внутреннюю необходимость и внешнее требование.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рекомендация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Модальность позволяет мягко советовать, предлагать или указывать на предпочтительное действие. Это особенно важно в вежливой речи, школьных инструкциях и письменных сообщениях.
</a:t>
            </a:r>
            <a:endParaRPr lang="en-US" sz="1164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часто подсказывает, что говорящий не утверждает факт, а лишь оценивает его вероятность. Тогда модальная форма передаёт осторожный вывод, а не точное 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модальные глаголы и их значения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соотнести форму и типичное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определяется не только формой, но и контекстом; после модального глагола смысловой глагол обычно употребляется без to.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обобщение учебного материала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модальных глаголов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изменения по лицам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не получают окончание -s в третьем лице единственного числа: he can, she must, they should. Это одна из самых заметных их особенностей.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неличных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модальных глаголов отсутствуют инфинитив, герундий и причастие. Поэтому они не могут использоваться в тех позициях, где требуются обычные полнозначные глаголы.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вопросительных и отрицательных предложениях модальные глаголы ведут себя как вспомогательные: Can you help me? You must not smoke. Это облегчает построение грамматически правильной фразы.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ответах обычно повторяется сам модальный глагол: Yes, I can. No, he mustn’t. Такая форма звучит естественно и соответствует нормам современного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силы значения: can, may, must, should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 «важность» слова, а степень давления, уверенности или обязательности в высказывании.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сильнее обязательность или уверенность; can остаётся самым нейтральным, must — самым жёстким.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на основе значений модальных глаголов в школьной грамматике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could: умение, просьба, вежливость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употребляется, когда речь идёт о физическом или умственном умении. Эта форма подходит для описания навыков, возможностей и того, что человек способен сделать без затруднений.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часто передаёт умение или возможность в прошлом. В таком употреблении она помогает показать, что действие было доступно раньше, но не обязательно сохраняется сейчас.
</a:t>
            </a:r>
            <a:endParaRPr lang="en-US" sz="1349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делает вопрос вежливее и осторожнее, чем can. В общении со взрослыми, учителем или малознакомым человеком эта форма звучит более корректно и тактично.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could особенно уместно, когда ученик просит разъяснение, помощь или разрешение. Такая форма помогает соблюдать вежливость и уважать собеседника.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 might: разрешение и вероятность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используется, когда разрешение даётся в формальной или нейтрально-официальной ситуации. В школьных правилах и объявлениях эта форма звучит особенно уместно.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уверенная 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также выражает вероятность, которая кажется говорящему достаточно возможной. В таких случаях форма не утверждает факт, а показывает осторожное предположение.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передаёт меньшую степень уверенности, чем may. Эта форма помогает обозначить более далёкую, неочевидную или менее ожидаемую возможность.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формальных сообщениях may часто выбирают вместо более разговорных вариантов, особенно когда нужно сохранить нейтральный, вежливый и точный тон.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must, have to и should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источнике необходимости и характере высказывания.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must и have to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необходимость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выражает внутреннее чувство необходимости или логический вывод говорящего: действие кажется неизбежным, срочным или очевидным по 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и будущем чаще выбирают have to: эта форма естественно передаёт изменяемую по времени обязанность, тогда как must не обладает полноценной системой временных форм.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требование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используется, когда обязанность задаётся правилом, расписанием, инструкцией или обстоятельствами. Здесь источник давления находится вне самого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Заменители модальных глаголов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передавать те же значения, что и модальные глаголы, но свободно изменяются по временам и лицам.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Заменители нужны там, где важны время, лицо или оттенок значения; они расширяют систему модальности за пределы классических модальных глаголов.
</a:t>
            </a:r>
            <a:endParaRPr lang="en-US" sz="108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тема «Modal verbs and their equivalents»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 как эквивалент can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 используют, когда нужно передать способность в тех временах, где can не употребляется: в прошлом, будущем и завершённых формах.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встречаются are able to, was able to, will be able to и has been able to. Они сохраняют значение возможности, но подстраиваются под время.
</a:t>
            </a:r>
            <a:endParaRPr lang="en-US" sz="1199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Нюанс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подчёркивает не только способность, но и успешное выполнение действия. Например, was able to find the answer означает, что результат действительно достигнут.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тестах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между can и be able to прежде всего проверяют грамматическое время. Если форма должна быть прошедшей или будущей, usually нужна именно конструкция be able to.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allowed to как выражение разрешения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по 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allowed to используют, когда право на действие определяется не личным желанием, а установленным порядком, правилами школы, семьи, учреждения или инструкции.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легко меняет форму: is allowed to, was allowed to, will be allowed to. Это делает её удобной в описании разрешения в разных временных планах.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особенно точна в официальных и учебных ситуациях, где важно показать, что разрешение дано извне, а не запрошено самим говорящим.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и need to: необходимость действия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need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модальный глагол need чаще встречается в вопросах и отрицаниях. Он передаёт отсутствие необходимости или сомнение: You needn’t worry, Need we wait here?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to употребляется значительно шире и звучит естественнее в современной речи: I need to finish my homework, She needs to see a doctor.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need не требует to и ведёт себя как вспомогательный глагол, тогда как need to образует обычную личную форму и подчиняется правилам согласования.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легко 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важно различать отрицание необходимости и простое отсутствие действия. Ошибка часто возникает, когда вместо needn’t по привычке пишут don’t need to или наоборот.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to, be supposed to, be to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to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to часто звучит в разговорной речи и передаёт личную срочность или эмоциональное давление: I’ve got to go now. По смыслу это близко к have to.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supposed to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supposed to выражает ожидание, предписание или правило: You are supposed to hand in the essay today. Конструкция показывает, что действие ожидается по договорённости или инструкции.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to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to характерно для официальных сообщений, расписаний и распоряжений: The competition is to start at 3 p.m. Оно особенно уместно там, где важен установленный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модальных глаголов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ошибки чаще связаны не со значением, а с формой: школьники путают отрицание, время и правила употребления после модального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уязвимая зона — структура предложения. Если помнить, что после модального глагола инфинитив обычно идёт без to, число ошибок заметно снижается.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обзор типичных ошибок учащихся по теме modal verbs; обобщение учебных наблюдений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48" y="1638300"/>
            <a:ext cx="1326555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560" y="1638300"/>
            <a:ext cx="1326555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двери кабинета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двери кабинета висит короткое объявление: You must be on time, You may use a dictionary, You don’t have to write this part. Такие фразы не только информируют, но и задают тон школьной дисциплины.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парты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тихо обращается к соседу: Could you repeat the question? Затем добавляет: I should revise the rules before the test. В обычной переписке и устной речи модальные формы делают просьбы и советы вежливыми и точными.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от учителя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электронном дневнике учитель пишет: You must submit the project by Friday. В ответах учеников нередко появляется can, may, should и have to, потому что именно эти формы помогают коротко передавать требования, разрешения и рекомендации.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модальные глаголы звучат в жизни школы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модальной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значения, формы, времени и грамматики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модальных значений на примерах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грамматическая форма может выражать разные смысловые оттенки. Контекст показывает, просьба это, разрешение, совет или запрет.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определяет смысл точнее, чем сама форма. Поэтому при переводе и анализе важно учитывать ситуацию общения, а не только слово-маркер.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modal verbs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точность начинается с контекста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становятся понятными, когда вы различаете значение, время и форму. Заменители расширяют возможности выражения, а внимательное чтение контекста помогает избегать типичных ошибок.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2026-05-31T15:13:11Z</dcterms:created>
  <dcterms:modified xsi:type="dcterms:W3CDTF">2026-05-31T15:13:11Z</dcterms:modified>
</cp:coreProperties>
</file>