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повествование событий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Структура, стили и функции нарратива в английском языке для эффективного изложения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 английском языке развивается с эпохи англосаксонских хроник и устных баллад, играя ключевую роль в литературе, журналистике и современных медиа. Традиции storytelling влияют на международные стандарты изложения событий.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повествования в английском языке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функции повествования на английском языке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коммуникативных навыков и умение создавать содержательные, логически организованные повествования важных для личного и общественного опыта.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передаёт последовательные события, служит для информирования, развлечения и убеждения аудитории, формируя связный рассказ.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эмоционального и смыслового контекста, способствующего межкультурному пониманию и обмену традициями в англоязычной среде.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структуры англоязычного повествования
</a:t>
            </a:r>
            <a:endParaRPr lang="en-US" sz="4069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представляются персонажи и фон истории, создаётся базовое понимание ситуации, что задаёт тон всему нарративу.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(Exposition) – начало повествования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Кульминационный момент является решающим в развитии сюжета, когда конфликты достигают максимума и определяются дальнейшие действия.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(Climax) – пик напряжения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подводит итог рассказанному, разрешая конфликт и предоставляя зрителю или читателю завершённое впечатление.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(Resolution) – итог событий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произведений XIX–XXI вв.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сюжетных структур в английском повествовании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Прямолинейное построение наиболее характерно для классической прозы и учебных текстов, обеспечивая лёгкость восприятия.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и циркулярные структуры позволяют создавать сложное восприятие времени и многомерные повествования.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жанры англоязычного повествования: отличия и особенности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предлагают достоверные воспоминания, отражают личный опыт и исторический контекст с субъективной позицией автора.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компактный жанр с ясным сюжетом, обычно рассчитан на эмоциональное воздействие и мгновенный эффект.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характеризуется сложной структурой, психологической глубиной и детальной проработкой персонажей на продолжительном временном отрезке.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Новостной репортаж ориентирован на краткость и фактологическую точность, передавая события оперативно и объективно.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Companion to English Literature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англоязычного повествования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жанров по основным характеристикам и задачам. Источник: Oxford Companion to English Literature.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целями, стилями и способами вовлечения читателя, отражая разнообразие коммуникационных задач.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связи и хронология в английском нарративе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изложение (Chronological order)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приём подачи событий в порядке их развития во времени для ясности и логичности повествования.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развитие (Parallel actions)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изложение нескольких сюжетных линий усиливает динамику и взаимосвязь между событиями.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порядок (Flashback)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прошлым событиям позволяет объяснить мотивацию персонажей и добавить глубину сюжету.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обстановки и места действия в английском повествовании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Лондона насыщено метафорами и яркими деталями, создаёт атмосферу урбанистической среды, влияющей на судьбы героев и сюжет.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 творчестве Чарльза Диккенса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сравнений и прилагательных помогает передать эмоциональное пространство, делая обстановку частью восприятия истории.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место через язык в английской прозе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Повествовательная перспектива на английском: точки зрения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First-person даёт интимный и субъективный взгляд, раскрывает внутренний мир рассказчика с ограниченной информацией о событиях.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Third-person limited фокусируется на восприятии конкретного персонажа, обеспечивая глубину вместе с частичной объективностью.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Third-person omniscient представляет всеведущего рассказчика, давая читателю полный обзор мыслей и мотивов всех героев.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англоязычного 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выразительного нарратива в английском языке широко применяются динамичные глаголы действия, временные наречия и связующие слова, способствующие плавности и логике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стиль оценочные прилагательные, которые усиливают эмоциональное восприятие событий. Примером служит насыщенная сценами динамика в «Хоббите» Толкина с оригинальным текстом и переводом.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повествования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сюжета согласно классической структуре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диалога в английском повествовании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способствует раскрытию персонажей через реплики, показывающие их мысли, чувства и мотивы, что делает рассказ более живым и достоверным.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прямой и косвенной речи позволяет разнообразить стилистические приемы и передать нюансы общения между героями с различной степенью эмоциональной окраски.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диалогов из «Убить пересмешника» Харпер Ли демонстрируют, как общение персонажей усиливает драматизм и способствует развитию сюжета.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2019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временных форм в нарративном английском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основной упор нарратива делается на прошедшее время, передающее основные события историй эффективно и понятно.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Past Simple свидетельствует о предпочтении прямого описания действий, в то время как остальные формы создают временную глубину и контекст.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деталей, описаний и образных средств на английском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приемы, такие как аллитерация и ассонанс, укрепляют музыкальность рассказа, усиливая его воздействие на восприятие.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эпитетов и метафор позволяет создавать образные, запоминающиеся сцены, развивая художественные возможности текста.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героев и атмосферных условий добавляет эмоциональную окраску и способствует формированию уникального стиля автора.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времени и места усиливают реализм повествования, помогая читателю погрузиться в атмосферу события.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клише и стандартные обороты в англоязычном нарративе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выражения и их функции в разных контекстах повествования.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связать части нарратива, улучшить его структуру и донести эмоциональные оттенки событий.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Advanced Learner's Dictionary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англоязычного повествования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Джона Грина характеризуется живыми персонажами и захватывающим сюжетом, в котором выражены темы взросления, отношений и самоопределения.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и глубина в романах Джона Грина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Роулинг сочетают динамичный сюжет и богатую детализацию, где персонажи и мир раскрываются через разнообразные точки зрения и эмоциональные детали.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9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реализм в произведениях Джоан Роулинг
</a:t>
            </a:r>
            <a:endParaRPr lang="en-US" sz="2609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Аткинсон демонстрируют сложную организацию повествования с многочисленными флешбэками и перекрестными сюжетными линиями.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мастерство сюжета у Кейт Аткинсон
</a:t>
            </a:r>
            <a:endParaRPr lang="en-US" sz="2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 англоязычных массмедиа и блогах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чёткую структуру с временными маркерами и краткими фактологическими сообщениями для быстрого восприятия информации.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ресурсы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«yesterday», «according to», «at 7 p.m.» обеспечивают точность и хронологическую последовательность.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времени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Подчеркивают личный опыт, применяют живой, неформальный язык и визуальные элементы для привлечения и удержания внимания читателей.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эмоциональных высказываний в текстах помогает создать доверительную атмосферу и расширить аудиторию.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написание англоязычного нарратива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linking words для плавности переходов между частями повествования. Пример начальной фразы поможет правильно задать тон и направить развитие сюжета.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короткий рассказ, описывающий значимое событие, используя структуру: начало, развитие, кульминация, заключение. Включите временные маркеры для связности текста.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навыков повествования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нарратива на английском развивает критическое мышление и коммуникацию, открывая возможности для учебы, работы и личностного роста в глобальном сообществе.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2026-05-07T20:53:07Z</dcterms:created>
  <dcterms:modified xsi:type="dcterms:W3CDTF">2026-05-07T20:53:07Z</dcterms:modified>
</cp:coreProperties>
</file>