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 синтаксический разбор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предложения и правила его разбора.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синтаксис важен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понимать строение предложений, правильно расставлять знаки препинания и увереннее писать тексты. Он нужен для чтения, пересказа, изложений, сочинений и выполнения школьных заданий по русскому языку.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синтаксис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рассматривает, как слова соединяются в словосочетания, какие связи возникают между главным и зависимым словом и как такие сочетания уточняют значение высказывания.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изучает простые и сложные предложения, их строение, порядок слов, интонацию и способы связи частей, чтобы понять, как выражается законченная мысль.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показывает, как слова и части предложения связаны по смыслу, какие роли они выполняют и почему одно и то же сообщение можно выразить по-разному.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 целом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текста синтаксис помогает увидеть, как предложения объединяются общим смыслом, последовательностью мысли и интонацией, создавая связное и понятное высказывание.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как строительный материал предложения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 — одна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одно слово главное, а другое зависимое. Именно эта связь делает выражение точнее: она показывает признак, действие, место или принадлежность.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помогает назвать предмет или действие подробнее, чем отдельное слово. Поэтому выражения вроде «читать книгу» или «дом у реки» звучат конкретнее и содержательнее.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законченной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удачное словосочетание не является предложением. Оно не сообщает целую мысль, а только подготавливает её, поэтому служит строительным материалом для высказывания.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 грамматическая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словами в словосочетании есть не только смысловая, но и грамматическая зависимость. Она видна по форме слов и по тому, как они сочетаются в речи.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главных членов может быть в полном двусоставном предложении: подлежащее и сказуемое. Они показывают, о ком или о чём говорится и что сообщается.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образуют грамматическую основу предложения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члены предложения входят в основу, а какие уточняют и дополняют смысл.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несут основное сообщение, а второстепенные делают его точнее и выразительнее.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 факте, событии или состоянии. Они помогают спокойно рассказать, что произошло, и чаще всего завершаются точкой.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чтобы получить информацию или уточнить её. В речи они выделяются вопросительной интонацией, а на письме обычно заканчиваются вопросительным знаком.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приказ или призыв. Они особенно часто встречаются в разговоре, когда нужно побудить собеседника к действию.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 этих предложений может быть восклицательным или невосклицательным. Интонация показывает силу чувства и помогает выбрать нужный знак в конце предложения.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синтаксический разбор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структура учебного синтаксического разбора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идёт от общего к частному: сначала определяется основа, затем уточняются все остальные признаки предложения.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уделяется основе и членам предложения, потому что именно они задают структуру и смысл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правилам школьного анализа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 сложное предложение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содержит одну грамматическую основу. Благодаря этому его строение обычно легче определить, а пунктуация зависит от второстепенных членов и осложняющих конструкций.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 более грамматические основы. Каждая часть сообщает свою мысль, а вместе они образуют более объёмное и связное высказывание.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могут соединяться союзами или существовать без союзов. Способ связи влияет на интонацию, смысловые отношения и расстановку знаков препинания.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несколько основ, его разбирают иначе, чем простое. Поэтому сначала важно точно определить количество грамматических основ, а уже потом объяснять пунктуацию.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одна роль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 один и тот же вопрос и относятся к одному слову в предложении. Они перечисляют признаки, действия или предметы без изменения общей синтаксической роли.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соединяются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однородные члены связываются союзами и, а, но или перечислительной интонацией. Связь помогает показать равноправие слов и сохранить ясность высказывания.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между однородными членами, если они не соединены одиночным союзом и или да. При перечислении она помогает отделить элементы и избежать смешения смысла.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найти общее слово и определить, какие члены предложения к нему относятся. Это помогает правильно расставить знаки препинания и не спутать однородные члены с обычным перечислением слов.
</a:t>
            </a:r>
            <a:endParaRPr lang="en-US" sz="9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Обращение, вводные слова и уточняющие члены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находят слово, к которому обращена речь: друг, ребята, мама. Обращение не входит в грамматическую основу, но выделяется интонацией и знаками препинания.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слова, которые передают отношение говорящего: конечно, наверное, к счастью. Они не называют предмет или действие, а помогают выразить оценку, уверенность или эмоцию.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детали, которые конкретизируют место, время или признак: у дома, вечером, именно здесь. Такие члены уточняют сообщение и тоже требуют внимательной пунктуации.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схема предложения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где в предложении находятся подлежащее и сказуемое, а где — зависимые слова. Когда ученик отмечает основу условными знаками, структура фразы сразу становится понятнее и короче для проверки.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схема показывает, где заканчивается одна часть и начинается другая. Это особенно удобно, если в тексте есть союз, запятая или несколько грамматических основ подряд.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на виду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легко заметить, какие знаки препинания нужны и почему они стоят именно там. Она превращает предложение в наглядную модель, по которой проще объяснить свой выбор на уроке.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типов предложений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цель высказывания и интонация помогают определить тип предложения и выбрать знак в конце.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определяют по смыслу и интонации; от этого зависит не только вопрос, но и конечный знак препинания.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«Синтаксис и синтаксический разбор»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394" y="1905053"/>
            <a:ext cx="230213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синтаксическом разборе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разделять однородные члены, части сложного предложения и отдельные элементы, которые требуют паузы. Она делает структуру высказывания более точной и понятной.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может показывать пропуск сказуемого, резкое присоединение мысли или особую интонацию. В разборе важно понять, какую смысловую роль оно выполняет в конкретном предложении.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вводит пояснение, перечисление или раскрытие причины. При синтаксическом анализе его ставят там, где вторая часть объясняет или дополняет первую.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пунктуацию в предложении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не пропустить ни одного важного элемента.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синтаксическом разборе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на уроках русского языка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предложение слишком длинное или содержит несколько смысловых частей. Поэтому полезно читать его по частям и отмечать каждую грамматическую основу отдельно.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с поиском основы и пунктуацией; значит, именно эти шаги требуют дополнительной тренировки.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разбора предложения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«Вечером дети тихо читали в библиотеке» подлежащее — дети, сказуемое — читали. Именно они составляют основу, вокруг которой строится всё высказывание.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вечером показывает время действия, тихо — способ, а в библиотеке — место. Эти члены уточняют сообщение и делают картину действия более точной и полной.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порядок слов и роль каждого члена предложения. В ней сразу заметно, что сначала идёт обстоятельство времени, затем подлежащее, сказуемое и остальные уточнения.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повествовательное, невосклицательное, простое, распространённое и неосложнённое. Оно сообщает о действии спокойно, без вопроса и без особых дополнительных конструкций.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синтаксического разбора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грамотнее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разбор учит замечать, где заканчивается одна мысль и начинается другая. Благодаря этому легче расставлять знаки препинания и избегать ошибок в письменных работах.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структуру предложения, ему проще понимать смысл длинных и сложных фраз. Текст становится не набором слов, а связной системой, где каждое слово занимает своё место.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отвечать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на контрольных, диктантах и при выполнении упражнений в учебнике. Он делает ответ точнее, потому что ученик умеет объяснять, почему выбран именно такой знак.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тренирует наблюдательность, умение сравнивать слова и находить связи между ними. Эти качества полезны не только на уроках русского языка, но и при любом внимательном чтении.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видеть смысл предложения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показывает, как устроено предложение и как связаны его слова. Если научиться находить основу, определять тип предложения и проверять пунктуацию, речь станет точнее, а тексты — 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2026-05-28T08:54:09Z</dcterms:created>
  <dcterms:modified xsi:type="dcterms:W3CDTF">2026-05-28T08:54:09Z</dcterms:modified>
</cp:coreProperties>
</file>