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почему в Европе изменилось отношение к Богу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 века искала новый путь к вере и совести.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переменами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 века церковь была очень влиятельной, но многие верующие не понимали латинские богослужения и возмущались продажей индульгенций. На этом фоне рос интерес к личной вере и чтению Библии.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 95 тезисов 1517 года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выступил против продажи индульгенций и публично поставил вопрос о том, как достигается спасение.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сделал текст Лютера доступным во многих городах Европы, и спор превратился в широкое движение.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 тезисов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взгляды Лютер изложил в 95 тезисах, связанных с Виттенбергом. Он настаивал, что спасение нельзя купить.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Реформации: личная вера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Богом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усилила мысль о том, что человек отвечает перед Богом не через чужое посредничество, а лично, с собственной совестью и решением.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Библии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Верующим стало важно самим знакомиться со Священным Писанием, чтобы понимать веру не только по словам священника, но и по тексту книги.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протестантском учении особое значение получили молитва, внутреннее размышление и искреннее обращение к Богу, а не только внешнее соблюдение обрядов.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перестала восприниматься как единственный путь к спасению, и вера стала более личной, осознанной и доступной для обычного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отношение к Богу во время Реформации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религиозный спор привел к новому пониманию веры и личной ответственности.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на родном языке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Библии на немецкий язык помог людям читать и понимать Священное Писание без знания латыни, которая была трудна для большинства мирян.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родных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Лютера вдохновил переводчиков в других странах Европы, и национальные языки стали чаще использоваться в религиозных текстах и чтении.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становился доступнее, вера сильнее связывалась с личным чтением, а не только с церковной службой и объяснением священника.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материалам школьного курса истории Реформации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 идеи Реформации: основные различия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католики и протестанты понимали спасение, богослужение и роль Библии.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показывают главный сдвиг: вера стала менее зависеть от церковной иерархии и стала ближе обычному человеку.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реформаторы: Кальвин, Цвингли, Генрих VIII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Женеве Кальвин подчеркивал строгую жизнь, трудолюбие и дисциплину. Его взгляды повлияли на порядок в общинах и на повседневные привычки верующих.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Цвингли выступал за более простое богослужение и за отказ от многих обрядов. Он считал, что вера должна быть понятной и сосредоточенной на главном.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Ульрих Цвингли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Генрих VIII создал Англиканскую церковь, и английская церковь отделилась от власти папы римского. Так Реформация получила еще одно направление.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по историческому обзору распространения Реформации в Европе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идеи Реформации распространялись быстрее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распространения влияли города, печатные мастерские и поддержка части правителей. Поэтому движение быстрее укреплялось там, где новые книги и взгляды легко доходили до 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показатели у Германии и Швейцарии, а более низкие — у Южной Европы, где позиции католической церкви оставались особенно сильными.
</a:t>
            </a:r>
            <a:endParaRPr lang="en-US" sz="1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тезисов Лютера быстро разошлись по Европе благодаря печатному станку.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листовки и небольшие тексты распространяли новые идеи гораздо быстрее рукописей и сделали спор о вере общим для многих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Реформации; 95 тезисов Мартина Лютера, 1517 год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церковная жизнь у протестантов
</a:t>
            </a:r>
            <a:endParaRPr lang="en-US" sz="1678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проповедь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сложных церемоний в центре богослужения оказалась проповедь. Священник объяснял текст Писания простыми словами, чтобы каждый прихожанин мог понять смысл веры и задать вопросы.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Библии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Верующие чаще слушали и читали отрывки из Библии сами. Это помогало людям не только запоминать молитвы, но и размышлять о том, как жить по христианским заповедям.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молитва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протестантских общинах важной стала совместная молитва всей общины. Люди чувствовали себя не только зрителями богослужения, но и его участниками, отвечающими за общую веру.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в храме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Пышные украшения, длинные обряды и множество священных предметов стали менее важными. Храм выглядел проще, потому что главное внимание переносилось с внешнего блеска на содержание веры.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«Реформация»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поддерживали Реформацию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новые идеи были не абстрактной теорией, а ответом на повседневные вопросы о честности, вере и праве понимать Священное Писание.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Реформацию поддерживали те, кто хотел более понятной и искренней религиозной жизни, а также те, кто видел в ней пользу для своих земель.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католической церкви: Контрреформация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собралась на Тридентский собор, чтобы уточнить свои учения и ответить на критику реформаторов. Собор укрепил дисциплину духовенства и подтвердил важность церковных традиций.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 борьбе с протестантизмом сыграл орден иезуитов. Его представители открывали школы, вели проповедь и помогали католической церкви лучше подготовить образованных и дисциплинированных священников.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стремилась не только спорить с реформаторами, но и исправить внутренние слабые места самой церкви. Это помогало вернуть доверие верующих и остановить дальнейшие потери.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в 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религиозный спор стал частью большой борьбы за влияние. Католицизм сохранил сильные позиции, но теперь ему приходилось соперничать с новыми протестантскими общинами.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религиозного спора к войнам в 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критики церкви к религиозным конфликтам и Тридцатилетней войне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367404"/>
            <a:ext cx="4813500" cy="27748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реформаторы и их идеи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о Реформации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у Реформации было несколько центров и несколько способов менять церковную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не была единым движением с одним лидером: в разных странах реформаторы по-разному понимали церковь, богослужение и власть.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Реформация повлияла на повседневную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учились читать, потому что хотели понимать Библию и религиозные книги самостоятельно. Грамотность стала полезным навыком не только для духовенства, но и для обычных семей.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стала делом не только церкви, но и дома. В семьях чаще обсуждали, как жить честно, как молиться и как поступать по совести в сложных ситуациях.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протестантских землях школы получили больше внимания. Учиться считалось важным, потому что без чтения человек не мог сам знакомиться с текстами Священного Писания.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разговоры о вере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люди чаще спорили не только об обрядах, но и о смысле веры. Это делало религиозные вопросы ближе к обычным размышлениям школьников и 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«Реформация»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понимании спасения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Протестанты считали, что человеку не нужно полагаться только на внешние церковные действия. Важнее становились внутренний выбор, вера и личная ответственность перед Богом.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центр внимания сместился от церковного посредничества к личной вере и самостоятельному обращению к Богу.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 родном языке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Священного Писания сделали тексты ближе к обычным людям. Когда книга звучала на понятном языке, её могли читать дома, в школе и в церкви, а не только слушать из чужого языка.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часть веры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протестантских странах обучение стало особенно важным. Детей и взрослых учили читать, чтобы они могли сами знакомиться с Библией и обсуждать её смысл в семье и на занятиях.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общины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богослужении появились церковные гимны, которые могли петь все присутствующие. Музыка стала проще и ближе к людям, а через неё вера лучше запоминалась и передавалась от поколения к поколению.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культура Европы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Реформации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расколола религиозное единство Западной Европы. Вместо одной церковной картины мира появились разные христианские направления, которые по-разному понимали веру и спасение.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важнее стали совесть, личная молитва и собственный выбор человека. Вера всё чаще понималась как внутреннее убеждение, а не только как следование обрядам.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Библии и других текстов укрепили родные языки. Люди начинали чаще читать, писать и слушать речь на понятном языке, что влияло и на культуру, и на образование.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не только церковь, но и политику, школы и искусство. Её влияние чувствуется и сегодня, потому что она изменила сам способ думать о вере и 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новое отношение к Богу и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показала, что вера может быть личной, осознанной и понятной каждому человеку. Она изменила церковь, язык, школу и повседневную жизнь Европы, оставив след на многие века.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2026-06-02T07:01:32Z</dcterms:created>
  <dcterms:modified xsi:type="dcterms:W3CDTF">2026-06-02T07:01:32Z</dcterms:modified>
</cp:coreProperties>
</file>