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дождь, снег и ветер каждый день меняют наш мир.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то, что происходит с воздухом и небом вокруг нас прямо сейчас. Она бывает тёплой или холодной, ясной или пасмурной, тихой или ветреной.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29617"/>
            <a:ext cx="220800" cy="196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погоды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помогает узнать, много ли облаков сегодня в небе. Если небо почти чистое, день кажется светлее, а густые облака часто приносят тень и прохладу.
</a:t>
            </a:r>
            <a:endParaRPr lang="en-US" sz="1161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 холодный. По ней мы понимаем, нужна ли куртка, можно ли гулять подольше и не замёрзнут ли руки на улице.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— это всё, что падает из облаков: дождь, снег, морось или град. Они меняют улицы, лужи, тропинки и даже наши планы на прогулку.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это движение воздуха. Он может быть тихим и лёгким или сильным и шумным. Иногда ветер приятно охлаждает, а иногда заставляет крепче держать шапку.
</a:t>
            </a:r>
            <a:endParaRPr lang="en-US" sz="1159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воды находится в воздухе. Когда воздуха становится слишком влажным, кажется душно. А при сухом воздухе дышать легче, но кожа быстрее сохнет.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облака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землю, дома и дорожки. Когда лучей много и небо ясное, день обычно становится теплее, а на улице хочется дольше играть и гулять.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как шторы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могут закрывать солнце, словно мягкие шторы. Чем их больше, тем слабее свет и прохладнее воздух. Иногда небо выглядит почти белым, а не голубым.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остывание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опускается ниже, земля получает меньше тепла. Вечером воздух часто быстро остывает, особенно если небо закрыто облаками и день был не слишком тёплым.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облаках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облаках собирается много маленьких капелек воды. Когда их становится слишком много, они тяжелеют и уже не могут держаться в небе, поэтому начинается дождь.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снег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холодный, вода в облаках превращается не в капли, а в снежинки. Они медленно летят вниз и укрывают землю белым пушистым одеялом.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бывает тихим, как шёпот, или очень сильным. Морось почти незаметна, а проливной дождь быстро наполняет лужи и заставляет людей раскрывать зонты.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для игр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может быть лёгким, сухим или липким. Из липкого снега удобно лепить снежки, снеговиков и крепости. После такой прогулки щёки становятся розовыми, как яблочки.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дождь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земли до неба и обратно, который можно наблюдать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его сила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 тихо шевелит листья и приятно охлаждает лицо. Он почти не мешает гулять, зато помогает почувствовать, что воздух вокруг нас тоже умеет двигаться.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дует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показывает, откуда он идёт. По нему можно заметить, в какую сторону качаются деревья и куда летят лёгкие облака, как невидимые путешественники.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становится сильным, он качает ветки, гонит облака и поднимает пыль. В такой день шапка и капюшон должны держаться крепко, как маленькие чемпионы.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небо становится тяжёлым и тёмным, будто на него накинули серое одеяло. Потом поднимается ветер, и первые капли начинают стучать по крышам. В такие минуты лучше смотреть на грозу из окна, а не бегать под 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 перед дождём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вспыхивает в небе очень ярко, как огромная небесная лампочка. Через несколько секунд слышится гром — его гулкий звук. После этого часто начинается сильный дождь, и всё вокруг блестит, словно умытое.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и гром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разные времена года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греет сильнее, снег тает, появляются ручьи и лужи. На земле пробуждаются первые цветы и молодая зелёная трава.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становится прохладнее, чаще дуют ветры и идут долгие дожди. Листья меняют цвет и медленно падают на землю.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становится холодным, часто бывают мороз и снег. Деревья стоят тихо, а лужи покрываются льдом, как тонким стеклом.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обычно жарко, небо часто ясное, а дожди бывают тёплыми и быстрыми. В такую погоду особенно приятно гулять, купаться и играть.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бывает разной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утром небо ясное, днём приходит облако, а вечером начинается дождь. Погода любит сюрпризы, поэтому за ней нужно наблюдать внимательно, как за шустрым котёнком.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всё время движется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холодный воздух перемещаются, смешиваются и толкают облака. Поэтому в одном месте может светить солнце, а в другом уже начинается дождь.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круге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собирается в облака и потом снова возвращается на землю дождём или снегом. Из-за этого погода постоянно меняется и не стоит на месте.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по-разному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Землю неравномерно. Где-то поверхность получает больше тепла, а где-то меньше, поэтому рядом могут быть и тёплый день, и прохладный ветер.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погоду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метеостанции метеорологи каждый день смотрят на небо и приборы. Термометр показывает, тепло или холодно, а флюгер помогает понять, откуда дует ветер. Рядом стоят аккуратные установки, которые собирают важные сведения для наблюдений.
</a:t>
            </a:r>
            <a:endParaRPr lang="en-US" sz="674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метеостанции всё по порядку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начинается дождь, в дело вступает дождемер. Он помогает узнать, сколько воды выпало за определённое время. Это очень важно: по таким измерениям можно понять, будет ли ливень кратким или затяжным.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Дождемер считает капли
</a:t>
            </a:r>
            <a:endParaRPr lang="en-US" sz="1344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 работают спутники. Они фотографируют облака, следят за движением воздуха и помогают замечать, как меняется погода в разных местах. Благодаря этим снимкам прогноз становится точнее и понятнее для людей.
</a:t>
            </a:r>
            <a:endParaRPr lang="en-US" sz="709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больше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прогноз погоды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собирают наблюдения с земли, приборов и спутников, а затем сравнивают их, чтобы составить прогноз.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разную погоду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Ветреная погода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дует сильный ветер, одежда должна быть удобной и застёгнутой. Шапку лучше выбрать плотную, чтобы она не улетела, словно маленький путешественник.
</a:t>
            </a:r>
            <a:endParaRPr lang="en-US" sz="1104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день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выручают шапка, шарф и варежки. Они помогают сохранить тепло, чтобы щёки не мёрзли, а прогулка не превращалась в проверку на стойкость.
</a:t>
            </a:r>
            <a:endParaRPr lang="en-US" sz="1196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погода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дождя нужны куртка с капюшоном и непромокаемая обувь. Тогда можно спокойно идти по лужам, не промокнуть и вернуться домой сухим, как после удачного трюка.
</a:t>
            </a:r>
            <a:endParaRPr lang="en-US" sz="114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тепло, лучше выбрать лёгкую одежду из дышащей ткани и не забыть панаму или кепку. Так удобно играть, гулять и не перегреваться под солнцем.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природу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 помогает земле впитать воду, а растениям — быстрее расти. После него трава становится ярче, листья выглядят свежими, и сад будто просыпается после короткого отдыха.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меняют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жару, холод или сильный дождь многие животные ищут укрытие. Они прячутся в тень, под ветки или в норы, чтобы переждать неудобную погоду и сохранить силы.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сковывает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мороз, лужи покрываются льдом, а земля становится твёрже. Растениям труднее получать влагу, поэтому им особенно важно дождаться тёплых дней и весеннего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толкать ребёнка в спину, срывать шапки и качать деревья так, будто они решили потанцевать. На улице в такую погоду нужно держаться подальше от старых веток и быть очень внимательным на дороге.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становится сильным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облака, крупные капли и гром подсказывают, что лучше поскорее найти укрытие. Во время грозы нельзя стоять под одиноким деревом или рядом с металлическими предметами, а идти по лужам нужно медленно и аккуратно.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ливень требуют осторожности
</a:t>
            </a:r>
            <a:endParaRPr lang="en-US" sz="13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лучей у снежинки, и эта форма повторяется у большинства из них.
</a:t>
            </a:r>
            <a:endParaRPr lang="en-US" sz="2255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известных признаков строения снежинок. Но для точного прогноза всё же нужны наблюдения метеорологов.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сведения о строении снежинок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погоду сами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наблюдение помогает заметить, как меняются облака, ветер, осадки и температура.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настроение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солнце, у многих людей становится радостнее на душе. Хочется гулять, играть во дворе и дольше оставаться на улице, словно день сам зовёт к приключениям.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тишина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дождливый день дома часто становится тихо и уютно. Можно читать, рисовать или слушать, как капли стучат по окну, будто маленький барабанщик тренируется без перерыва.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весёлость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обычно поднимает настроение и зовёт на улицу. Хочется лепить снеговика, кататься с горки и играть в снежки, пока щёки не станут румяными.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подсказывает дела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дни хочется разных занятий. Погода будто шепчет: сегодня бегай, завтра читай, а послезавтра обязательно придумай что-нибудь творческое и совсем не скучное.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56,7 °C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такая температура была зафиксирована в Долине Смерти и стала одной из самых известных на Земле.
</a:t>
            </a:r>
            <a:endParaRPr lang="en-US" sz="18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рекорд напоминает, насколько разной бывает погода на нашей планете. Иногда она удивляет жарой, а иногда — радугой и узорчатыми снежинками.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(WMO)
</a:t>
            </a:r>
            <a:endParaRPr lang="en-US" sz="10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нам выбирать одежду, планировать прогулки и заботиться о природе. Если внимательно наблюдать за ней, каждый день становится понятнее, интереснее и немного волшебнее.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наш ежедневный помощник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2026-05-26T00:11:12Z</dcterms:created>
  <dcterms:modified xsi:type="dcterms:W3CDTF">2026-05-26T00:11:12Z</dcterms:modified>
</cp:coreProperties>
</file>