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Белорусско-российские союзные программы: география интеграции
</a:t>
            </a:r>
            <a:pPr algn="l" indent="0" marL="0">
              <a:lnSpc>
                <a:spcPct val="9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решения двух стран меняют пространство, маршруты и связи.
</a:t>
            </a:r>
            <a:endParaRPr lang="en-US" sz="317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Соседи, связанные границей и маршрутами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Беларусь — соседние государства с общей границей и тесными хозяйственными связями. Для Беларуси особенно важны сухопутные коридоры, а для России — согласование соседних транспортных и инфраструктурных узлов, которые работают как единая система контакта.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94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союзных программ важна для географии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программы показывают, как на территории распределяются предприятия, узлы транспорта, сети энергетики и рынки сбыта. Для географии это важный пример того, как решения связывают пространство в единую систему.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через 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Товарные и пассажирские потоки между двумя странами идут через одни и те же коридоры, переходы и логистические центры. Именно поэтому географы изучают не только границу, но и интенсивность связей по обе стороны.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 ресурсах, природных условиях и транспортной доступности создают необходимость согласованных норм. Без них одинаковые хозяйственные процессы в соседних странах сталкивались бы с лишними барьерами и задержками.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пограничного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меры уменьшают разрыв между территориями, расположенными рядом, но живущими по разным правилам. В результате пространство становится более связанным, а расстояние в экономическом смысле — менее значимым.
</a:t>
            </a:r>
            <a:endParaRPr lang="en-US" sz="1276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людьми и идеями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важны не только товары, но и перемещение людей, капитала и информации. Союзные программы помогают сделать эти потоки более предсказуемыми и устойчивыми, усиливая взаимную зависимость регионов.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28 союзных программ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показывает, что в центре внимания находятся сферы, напрямую меняющие связность территории и движение ресурсов между регионами.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Экономико-инфраструктурные темы занимают ведущие позиции, потому что именно они сильнее всего влияют на пространственные связи.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группировка 28 союзных программ по тематическим блокам; значения условные и используются для визуализации структуры.
</a:t>
            </a:r>
            <a:endParaRPr lang="en-US" sz="621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государство России и Беларуси возникло как форма согласования решений в ряде сфер без отмены государственного суверенитета. На карте это особенно заметно по общей границе и тесной связи двух столиц, между которыми проходят основные управленческие и транспортные маршруты.
</a:t>
            </a:r>
            <a:endParaRPr lang="en-US" sz="79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государства, единая рамка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близость Москвы и Минска делает межгосударственные контакты более плотными и регулярными. Между столицами концентрируются важные политические решения, деловые поездки и координация проектов, а транспортные коридоры поддерживают устойчивый обмен между центрами.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Минск как узлы взаимодействия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Союзное государство удобно показывать через карту двух стран, общую границу и ключевые направления связей. Такой образ помогает увидеть, что интеграция строится не абстрактно, а на конкретном пространстве, где ежедневно пересекаются интересы, маршруты и потоки.
</a:t>
            </a:r>
            <a:endParaRPr lang="en-US" sz="808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 территория контакта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государство как политико-географическая рамка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60007"/>
            <a:ext cx="3812100" cy="24049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содержание союзных программ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сферы интеграции связаны с конкретными элементами пространства и повседневной хозяйственной 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пространственный эффект дают транспорт, энергетика и промышленность, потому что они напрямую меняют связность территории.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направлениям союзных программ России и Беларуси.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таможня как средство снижения пространственных барьеров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налогового администрирования и таможенных процедур уменьшает различия в хозяйственной среде по обе стороны границы. Для бизнеса это означает более понятные требования и меньше непредсказуемых задержек.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движение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данными между ведомствами делает перемещение грузов более прозрачным. Когда процедуры согласованы, перевозчики лучше планируют маршруты, а торговые цепочки работают без лишних остановок.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приграничья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приграничных регионах торговые потоки наиболее заметны, поэтому там унификация контроля приносит наибольший эффект. Сокращаются очереди, снижаются временные потери и растёт привлекательность совместных поставок.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 перевозках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административных различий, тем ниже стоимость логистики. Это усиливает конкурентоспособность продукции, выпускаемой или поставляемой в рамках кооперации, и делает территорию экономически более связной.
</a:t>
            </a:r>
            <a:endParaRPr lang="en-US" sz="11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реализуются союзные программы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согласования и исполнения мер в рамках Союзного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динамика взаимных связей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можно связывать не только с торговлей, но и с более плотной загрузкой транспортных и кооперационных маршрутов.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индекса означает усиление связности территории и более активное использование общих коридоров.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индекс для учебной визуализации; построен по направлениям взаимной торговли, кооперации и грузопотоков.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38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769" y="18442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транспорт в пространстве Союзного государства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нефти, газа и электроэнергии требуют согласованных условий работы рынков. Для регионов это означает более надёжное снабжение и меньшую зависимость от случайных перебоев.
</a:t>
            </a:r>
            <a:endParaRPr lang="en-US" sz="1283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в энергетике выстраиваются совместно, легче планировать загрузку сетей и распределение ресурсов. Это особенно важно для крупных промышленных и транспортных узлов, где спрос на энергию выше.
</a:t>
            </a:r>
            <a:endParaRPr lang="en-US" sz="1186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автокоридоры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блок опирается на железнодорожные магистрали и автомобильные маршруты, соединяющие регионы двух стран. Через Беларусь проходят важные транзитные направления к западным и центральным районам России.
</a:t>
            </a:r>
            <a:endParaRPr lang="en-US" sz="1102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Синхронизация транспортной и энергетической инфраструктуры повышает устойчивость хозяйства. Если связи работают согласованно, предприятия, города и логистические центры получают более предсказуемые условия для снабжения и перевозок.
</a:t>
            </a:r>
            <a:endParaRPr lang="en-US" sz="1138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кооперация как основа территориального разделения труда
</a:t>
            </a:r>
            <a:endParaRPr lang="en-US" sz="220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программы поддерживают кооперацию в машиностроении, сельхозтехнике, микроэлектронике, химии и фармацевтике, где отдельные этапы производства распределяются между предприятиями двух стран.
</a:t>
            </a:r>
            <a:endParaRPr lang="en-US" sz="861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звеньев цепочки зависит от сырьевой базы, квалификации кадров и транспортной доступности, поэтому регионы специализируются на тех операциях, которые выполняют наиболее эффективно.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связывает промышленные центры, приграничные области и крупные узлы перевозок в единое пространство, где выпуск продукции опирается не на один завод, а на сеть взаимосвязанных площадок.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предприятия и сборочные линии уменьшают издержки, ускоряют выпуск продукции и делают экономические связи между Беларусью и Россией более устойчивыми и взаимозависимыми.
</a:t>
            </a:r>
            <a:endParaRPr lang="en-US" sz="8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1726"/>
            <a:ext cx="3812100" cy="18107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для населения двух стран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союзные программы отражаются на повседневной жизни: от трудовой мобильности и образования до медицины, социальной защиты и поездок между городами.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для людей дают те меры, которые сокращают различия в правилах и делают перемещения, учёбу и получение услуг более понятными и быстрыми.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союзных программ России и Беларуси, утверждённых 4 ноября 2021 года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и цифровая инфраструктура интеграции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Совместимость расчётов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принципов регулирования финансового рынка делает расчёты между компаниями и контроль операций более согласованными, а значит, снижает риск технических и организационных сбоев.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Электронный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цифрового обмена данными ускоряет работу государственных сервисов и бизнеса: документы, сведения и запросы передаются быстрее, чем при бумажных процедурах.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Инфраструктура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электронные документы, межведомственные базы и защита персональной информации, потому что именно они создают надёжную основу для дистанционного взаимодействия.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Сокращение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связывает удалённые регионы и уменьшает значение географической удалённости, делая управление, торговлю и услуги более доступными для населения и организаций.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заметные в повседневной жизни школьников и семей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интеграция сильнее всего ощущается там, где люди сталкиваются с ней ежедневно: в магазинах, в дороге, в школе и при получении услуг.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восприятие интеграции формируется прежде всего через цены, транспорт и цифровые сервисы, потому что именно эти сферы затрагивают почти каждую семью.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темам союзной интеграции России и Беларуси; распределение долей носит иллюстративный характер
</a:t>
            </a:r>
            <a:endParaRPr lang="en-US" sz="695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союзной повестке важное место занимает координация действий по охране внешних рубежей, где требуется согласованность служб, обмен информацией и единые подходы к контролю.
</a:t>
            </a:r>
            <a:endParaRPr lang="en-US" sz="932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 двух стран на западном направлении Евразии делает особенно значимыми совместные меры реагирования на внешние риски, затрагивающие стабильность территории.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программы не отменяют национальный суверенитет и не заменяют государственные институты, а создают механизм согласования решений в тех сферах, где нужна общая позиция.
</a:t>
            </a:r>
            <a:endParaRPr lang="en-US" sz="915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безопасность уменьшает уязвимость приграничных районов и поддерживает предсказуемость перемещений людей, товаров и транспорта на общей границе.
</a:t>
            </a:r>
            <a:endParaRPr lang="en-US" sz="961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охрана границ в геополитическом пространстве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согласования решений к реальным изменениям на территории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союзной инициативы от политического решения до измеримого эффекта в экономике и социальной сфере.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пограничных переходах люди быстрее замечают, как работают новые правила: меньше задержек, понятнее процедуры, спокойнее поток машин и пассажиров. Именно здесь интеграция перестаёт быть абстрактной и становится частью ежедневного опыта.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перемены видны сразу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вокзале особенно заметно, насколько важны согласованные транспортные решения. Для школьника, семьи или водителя перемены проявляются в расписании, пересадках и удобстве поездки. Пространственная близость делает такие изменения легко наблюдаемыми.
</a:t>
            </a:r>
            <a:endParaRPr lang="en-US" sz="677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как точка сравнения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городах и приграничных районах жители видят связь между кооперацией предприятий, занятостью и доходами семьи. Когда эффекты отражаются в торговле, услугах и рабочих местах, поддержка интеграции становится более осознанной.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предприятие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общественного восприятия интеграции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ограничения реализации программ
</a:t>
            </a:r>
            <a:endParaRPr lang="en-US" sz="2142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факторы могут замедлять реализацию союзных программ и почему для них особенно важны сроки, координация и контроль исполнения.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определены сроки и ответственность, тем выше шанс, что программы дадут заметный эффект не только на уровне решений, но и на конкретной территории.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тематике союзных программ России и Беларуси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год: запуск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выбран набор мер, где барьеры можно измерить и привязать к конкретным территориям: транспорту, таможне, промышленности, энергетике и цифровым сервисам.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дают направления, которые уменьшают экономическую удалённость регионов и усиливают связанность пространства между Беларусью и Россией.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2022–2023: практическая настройка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адаптация процедур и согласование ведомств, чтобы решения работали не только на бумаге, но и в реальных логистических и производственных цепочках.
</a:t>
            </a:r>
            <a:endParaRPr lang="en-US" sz="1272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опыт союзных программ с точки зрения географии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союзные программы как пример географической интеграции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Белорусско-российские союзные программы показывают, как соседство, общая граница и взаимодополняемая экономика превращаются в практическую систему связей, выгодную для людей, бизнеса и пространственного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2026-06-03T02:10:53Z</dcterms:created>
  <dcterms:modified xsi:type="dcterms:W3CDTF">2026-06-03T02:10:53Z</dcterms:modified>
</cp:coreProperties>
</file>