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 и ключевые вопросы о Красной книге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растения, их сохранение и роль школьников в защите природы.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Красная книга?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— официальный список редких видов растений и животных. Впервые создана в 1963 году, а в России публикуется с 1978 года для охраны исчезающих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становятся редкими?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естественных местообитаний из-за строительства и сельского хозяйства приводит к резкому сокращению численности растений.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ухудшает условия роста и размножения многих видов флоры, делая их уязвимыми.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сдвиги в природных зонах, что сказывается на выживании специализированных растений.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Неконтролируемый сбор и конкуренция с инвазивными видами ухудшают положение редких растений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орехоносный — величественный обитатель водоёмов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необычный лотос с крупными розово-красными цветами встречается в дельтах Волги. Его красота и редкость делают растение символом поражающих воображение водных экосистем.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 настоящий — орхидея с необычной формой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цветок, напоминающий маленький башмачок, растёт в лесах России. Он требует особых условий и грибной поддержки, чтобы выжить в природе.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 тонколистный — степной призрак южных территорий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изящный травянистый пион встречается лишь на отдельных степных участках России. Сокращение природных степей угрожает его существованию.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редких растений России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редких растений по Красной книге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видов находится в группах сокращающихся и редких, требуя особого внимания и мер охраны.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сокращающихся видов указывает на необходимость усиления природоохранных программ.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орехоносный — символ водоёмов Волги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Произрастает в тёплых водах дельт Волги и Ахтубы, где создаёт уникальные места обитания для многих видов.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крупными цветами диаметром до 25 см, привлекающими внимание своей красотой и величием.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Подвержен угрозам из-за загрязнения воды, сбора цветов и изменений в русле рек рек.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 настоящий — редкая орхидея России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лесах и сложные условия выживания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Орхидея встречается в лесных массивах европейской части России, Урала и Сибири. Её выживание зависит от грибной микоризы, которая нарушается при вырубке леса.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форма и уязвимость к сбору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цветки в форме башмачка делают растение привлекательным объектом для сбора, что сильно снижает численность в дикой природе.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 заповедниках и научные исследования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заповедников России предпринимаются меры по размножению и сохранению орхидеи, что способствует стабилизации её популяции.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 тонколистный — степной раритет юга России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Растет на открытых пространствах степей южной части европейской России — Ростовской, Волгоградской и Саратовской областях.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Страдает от распашки целинных земель и массового выпаса скота, что уменьшает его естественные местообитания.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собирается для букетов, что дополнительно угрожает численности вида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322925"/>
            <a:ext cx="3887700" cy="2292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основных видов до и после защиты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редких растений показывает эффективность мер охраны и восстановления их популяций.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Применённые меры способствовали заметному увеличению численности всех рассмотренных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растения и его природная среда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Кольник — многолетнее травянистое растение с колючими соцветиями, обитает в степях и лесостепях юга России. Его отличают уникальные формы цветков и адаптация к засушливым условиям.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причины редкости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фактор сокращения кольника — массовая распашка степных земель, что приводит к исчезновению природных местообитаний и угрозе вымирания вида.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Кольник круглоголовый — представитель целинных степей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Скрученный подснежник — реликт Кавказа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Скрученный подснежник — многолетнее луковичное растение с белыми цветками, появляющимися ранней весной. Природная среда — Кавказ, с редкими находками в Крыму.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угрозами для вида являются интенсивный сбор луковиц ради продажи и уничтожение природных местообитаний в результате хозяйственной деятельности.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ограниченного ареала и высокого спроса на растение его численность значительно сократилась, что требует строгой охраны и мер по сохранению.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редких растений по регионам РФ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неоднородность отражает климатические и географические особенности, влияющие на разнообразие флоры в различных частях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редких видов сосредоточено на Кавказе и Алтае, что подчёркивает важность этих регионов для сохранения биоразнообразия.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Федерации, данные по состоянию на 2023 год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редких растений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способствуют сохранению общего биологического разнообразия, являясь ключевыми элементами множества экосистем.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структуру экосистем, создавая условия для жизни различных видов животных и микроорганизмов.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редкие виды влияют на формирование и сохранение почвенного покрова, предотвращая эрозию и деградацию земель.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помогают регулировать водный баланс и климат региона, оказывая влияние на экологическую 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меры охраны редких видов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действует федеральный закон «Об охране окружающей среды», регулирующий охрану редких растений и их сред обитания.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 сбор, продажа и уничтожение видов, занесённых в Красную книгу, что защищает растения от незаконных действий.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нарушение законодательства предусмотрены административные штрафы и уголовная ответственность, особенно для особо ценных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ботанических садов в сохранение редких растений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редких видов в условиях ботанических садов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 занимаются сохранением и размножением редких растений вне их естественной среды, обеспечивая их дальнейшее существование и возможность реинтродукции в природу.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для школьников по охране флоры
</a:t>
            </a:r>
            <a:pPr algn="ct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 проводят научно-просветительские мероприятия, вовлекающие школьников в проекты по изучению и защите редких растений, что формирует экологическую ответственность с ранних лет.
</a:t>
            </a:r>
            <a:endParaRPr lang="en-US" sz="11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включения растения в Красную книгу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и участники процесса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успешного восстановления редких видов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2008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экологической программы по защите лотоса орехоносного на территории дельты Волги.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2018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венериного башмачка увеличилась втрое благодаря эффективным мерам размножения в заповедниках.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2013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сбор лотоса и активная очистка водоёмов обеспечили заметный рост его популяции.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мониторинг и поддержка позволили сохранить стабильный рост редких видов на протяжении 15 лет.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делать школьники для охраны растений?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могут участвовать в экологических акциях, бережно относиться к природе и избегать срыва редких растений, помогая сохранять флору.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важно сообщать взрослым о нарушениях и участвовать в волонтёрских программах ботанических садов и природных парков.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сохранять редкие растения?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сохраняют генетическое разнообразие, важное для науки, медицины и будущих поколений человечества.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устойчивость экосистем и предотвращают исчезновение связанных с ними животных и насекомых.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ответственен за защиту природы и может внести вклад в сохранение редких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редких растений зависит от нас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 требует совместных усилий общества, государства и каждого человека. Ответственное отношение к природе обеспечит выживание уникальных растений для потомков.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2026-05-08T10:54:02Z</dcterms:created>
  <dcterms:modified xsi:type="dcterms:W3CDTF">2026-05-08T10:54:02Z</dcterms:modified>
</cp:coreProperties>
</file>