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пищеварения в ротовой полости и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— начало пищеварения, где зубы и слюна играют главную роль.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пищеварения: от прошлого к настоящему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XVIII–XIX веков раскрыли основы работы слюнных желез и языка. Современные методы позволяют изучать состав слюны и её роль в здоровье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ротовой полости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перемешивать пищу, определять её вкус и формировать пищевой комок для удобного глотания.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слюну, которая смазывает пищу и начинает химическое расщепление углеводов.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механически измельчают пищу, облегчая её дальнейшее переваривание в желудке и кишечнике.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защищает ротовую полость от инфекций и травм, поддерживая её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Зубы: анатомия и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зубов и их назначение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четыре типа зубов: резцы для резки пищи, клыки — для разрывания, премоляры и моляры — для тщательного измельчения.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 состоит из коронки, шейки и корня. Коронка покрыта твёрдой эмалью, под которой находится дентин и пульпа с нервами.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Язык: роль в пищеварении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контролирует перемешивание пищи со слюной, формирует комок и направляет его к глотке для удобного проглатывания.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языка помогают распознавать вкусы, стимулируя выработку слюны и обеспечивая защиту от микробов.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слюнных желез выделяют разный тип слюны, которая участвует в пищеварении и поддержании чистоты ротовой полости.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слюнных желез и их функции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слюнные железы обеспечивают комплексное действие слюны, важное для эффективного пищеварения в ротовой полости.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слюны и её 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фермент амилазу, который начинает расщеплять крахмал на простые сахара уже в ротовой полости.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Лизоцим, присутствующий в слюне, уничтожает вредные бактерии, защищая ротовую полость от инфекций.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помогает формировать пищевой комок, облегчая его продвижение по пищеварительному тракту и способствуя глотанию.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Жевание и механическое пищеварение: основные аспекты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жевание влияет на пищеварение?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Жевательные движения разрушают крупные частицы пищи, увеличивая её площадь контакта с ферментами слюны. Для твёрдых продуктов, таких как орехи, требуется около 20–30 жевательных движений.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жевании разных видов пищи
</a:t>
            </a:r>
            <a:endParaRPr lang="en-US" sz="1332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 жидкая пища быстро обрабатывается, в то время как жёсткие блюда требуют большего усилия и времени для измельчения, что активизирует слюнные железы.
</a:t>
            </a:r>
            <a:endParaRPr lang="en-US" sz="12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Пиковое выделение слюны приходится на приёмы пищи и утренние часы, поддерживая эффективное пищеварение.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слюны в течение дня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секреции слюны соответствуют биологическим ритмам, улучшая приготовление пищи к перевариванию.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слюноотделения,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1226125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языка и их функции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Кислый вкус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распознавать кислоты, предупреждая о возможном повреждении зубной эмали.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вкус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Распознаёт сахара и стимулирует чувство удовольствия от сладкой пищи, усиливая слюноотделение.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вкус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Связывается с возможными токсинами, вызывая рефлекторное отвращение для защиты организма.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Солёный вкус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наличие соли, важной для поддержания электролитного баланса организма.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Умами вкус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восприятие белков и аминокислот, стимулирует аппетит и пищеварительные процессы.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быстро расщепляет крахмал на простые сахара в первые секунды после попадания пищи в рот, что запускает химическую фазу пищеварения.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секунд
</a:t>
            </a:r>
            <a:endParaRPr lang="en-US" sz="406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в течение которого начинается гидролиз углеводов под действием амилазы в ротовой полости.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формирования пищевого комка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комок формируется после тщательного пережёвывания пищи, перемешивания её со слюной и активного участия языка. Это обеспечивает оптимальное смачивание и предупреждает раздражение горла при глотании.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мышцы неба и языка координированно направляют комок к глотке, обеспечивая его плавное продвижение и подготовку к следующему этапу пищеварения — проглатыванию.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пищеварения в ротовой полости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пищеварения на основе анатомо-физиологических исследований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консистенции пищи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пища стимулирует усиленное выделение слюны, что способствует лучшему смачиванию и началу химического пищеварения.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продукты могут снижать выделение слюны, затрудняя механическую обработку и глотание в ротовой полости.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 жидкая пища требует меньше жевательных движений, тогда как жёсткая и крупнозернистая — значительно увеличивает их число для правильной переработки.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ротовой полости в защите организма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лизоцим, который эффективно разрушает оболочки вредоносных бактерий, предотвращая их размножение в ротовой полости.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рта служит физическим барьером, защищая ткани от проникновения вирусов и бактерий.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жевания помогает обнаружить инородные тела в пище и активировать рефлекторные механизмы их удаления.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слюноотделение также увлажняет слизистую, снижая риск развития трещин и инфекций в ротовой полости.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пережёвывание пищи более 20–30 раз значительно улучшает механическую обработку и ускоряет ферментативный распад.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пищеварения при различном числе жевательных движений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количество жевательных движений способствует лучшему усвоению пищи и снижению нагрузки на желудок.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физиологии человека,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 нарушении функций ротовой полости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воспаление десён приводят к снижению жевательной эффективности, ухудшая измельчение пищи и замедляя пищеварение.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совокупности такие проблемы способствуют развитию неприятного запаха, дискомфорта и дефициту важных питательных веществ в организме.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слюны снижает химическую обработку углеводов и уменьшает природную защиту от бактерий, увеличивая риск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ротовой полости и её значение для пищеварения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зубов: залог здоровья и эффективности пищеварения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и правильная чистка зубов помогает удалять бактериальный налёт, предотвращая воспаления и способствуя нормальному функционированию органов ротовой полости. Это напрямую влияет на качество пережёвывания пищи и её дальнейшее усвоение.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зубной нити и ополаскивателей
</a:t>
            </a:r>
            <a:endParaRPr lang="en-US" sz="1241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дополнительных средств гигиены, таких как зубная нить и ополаскиватели, снижает риск заболеваний слизистой и улучшает выделение слюны. Своевременная профилактика помогает поддерживать здоровье и правильное пищеварение.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процессы пищеварения влияют на эффективность усвоения витаминов и минералов, обеспечивая организм необходимыми ресурсами.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общего усвоения питательных веществ зависит от качественного пищеварения, начинающегося в ротовой полости.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 по пищеварению, 2022
</a:t>
            </a:r>
            <a:endParaRPr lang="en-US" sz="9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пищеварения в ротовой полости для здоровья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ротовой полости — необходимый этап пищеварения, обеспечивающий разложение пищи и защиту организма. Знания о его значении помогают формировать полезные привычки и сохранять здоровье.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2026-05-09T00:46:47Z</dcterms:created>
  <dcterms:modified xsi:type="dcterms:W3CDTF">2026-05-09T00:46:47Z</dcterms:modified>
</cp:coreProperties>
</file>