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Narrating a Story на уроке английского языка в 7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говорить по-английски ясно, последовательно и выразительно.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умение рассказывать истории важно в 7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Рассказывание историй помогает говорить о книгах, фильмах и событиях, тренируя времена, описания и связки between actions in English.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история на английском языке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585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Setting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задаются место и время: где и когда происходит событие. Это помогает читателю сразу представить картину и понять, в какой ситуации окажутся герои.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775483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Problem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создаёт напряжение и задаёт вопрос, который читатель хочет решить вместе с героями. Именно с этого момента история начинает развиваться.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020674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Characters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персонажи — те, кто участвует в событиях. Их краткое описание помогает понять, кто действует, чего хочет и почему сюжет становится интересным.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3030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Events and climax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события, которые усложняют ситуацию. В кульминации появляется самый важный момент, когда герой делает выбор, действует смело или сталкивается с неожиданностью.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285109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Ending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сюжет завершается, и становится ясно, чем всё закончилось. Финал показывает результат, а иногда и короткий вывод или урок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история шаг за шагом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схема сюжета для устного и письменного рассказа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должен быть запоминающийся герой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цель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герой всегда чего-то хочет: найти потерянную вещь, помочь другу, выиграть соревнование или исправить ошибку. Цель сразу делает сюжет понятным и задаёт направление событий.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проявляется через короткие признаки: clever, shy, brave, curious. Достаточно одной-двух деталей, чтобы читатель понял, как герой думает, реагирует и ведёт себя в трудной ситуации.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делают персонажа живым. Важно не только сказать, что он worried или friendly, но и показать это через взгляд, жест, паузу, движение или тон голоса.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 трудностью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препятствия герой остаётся слишком простым. Когда он сомневается, боится или ошибается, история становится напряжённее, а читателю легче следить за его выбором и развитием.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историю так, чтобы её хотелось читать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задайте время и 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помогает быстро войти в сюжет. Фразы вроде In the morning, At school или Last Friday сразу показывают, где и когда начинается история.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необычную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начало становится сильнее, если в нём есть что-то неожиданное: странный звук, закрытая дверь, забытая записка или внезапное движение, которое меняет привычную ситуацию.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действия или 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 первом предложении сразу привлекает внимание. Короткий вопрос, резкое действие или реплика героя помогают читателю ждать продолжения и быстрее включиться в сюжет.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первую сцену живой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яркое слово, короткий диалог или точная деталь создают настроение. Такое начало помогает не просто сообщить факт, а сразу вызвать интерес к 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делают историю интересной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историях особенно заметны действие и неожиданность: они быстрее всего удерживают внимание читателя и подталкивают его к продолжению.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сюжет и сильнее эффект неожиданности, тем выше интерес. Диалог и чувства усиливают вовлечённость, а детали делают сцену наглядной.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изучения английского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диалог в рассказе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реплика часто говорит о герое больше, чем длинное описание. По словам, интонации и выбору фраз читатель понимает, кто смелый, вежливый, растерянный или сердитый.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текст живее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разбавляет описание и помогает избежать длинных объяснений. Когда герои говорят друг с другом, история звучит естественнее и быстрее удерживает внимание читателя.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эмоции и 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удивление, просьбы и несогласие показывают напряжение между персонажами. Такие реплики помогают увидеть проблему не только через слова автора, но и через реакцию героев.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оформлять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важно помнить о кавычках, знаках препинания и словах said, asked, shouted, whispered. Правильное оформление делает прямую речь понятной и аккуратной.
</a:t>
            </a:r>
            <a:endParaRPr lang="en-US" sz="13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приёмы для рассказа на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помогают выстраивать события последовательно, делать описание точнее и сохранять интерес читателя.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времени помогают логике, точные глаголы и прилагательные делают текст выразительнее, а значит, историю легче читать и запоминать.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изучения английского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 эмоции через действия и детали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слова scared лучше показать страх через действие: hands were shaking, she stepped back, he froze. Такие детали помогают читателю увидеть состояние героя без сложных объяснений.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или дрожащий голос, короткая реплика и пауза перед ответом раскрывают эмоции точнее, чем общее описание. Это делает сцену более живой и понятной.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he looked at the door или she stared at the floor показывают, на что герой обращает внимание. Через такие реакции история становится конкретной и наглядной.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действия: как оно задаёт атмосферу истории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в библиотеке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история звучит спокойно и немного таинственно: вокруг почти нет шума, только шорох страниц и тихие шаги. Если за окном идёт дождь, а свет от лампы падает на стол, сцена сразу становится более задумчивой и напряжённой.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перемена во дворе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даёт совсем другое настроение: здесь слышны голоса, смех, звонок и быстрые шаги. Солнечная погода, яркие окна и движущиеся ученики помогают показать живое событие, в котором что-то может случиться неожиданно.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тропинка в лесу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 сразу создаёт чувство неизвестности, особенно если день становится dark, windy и silent. Тени, ветер и редкие звуки делают историю более напряжённой, а каждый предмет вокруг может стать важной подсказкой для развития событий.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конфликт растёт от первой проблемы до развязки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схема для школьного рассказа: от желания героя к результату конфликта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рассказа в разных частях сюжета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меняется вместе с напряжением: чем короче фразы и активнее действия, тем быстрее читается история. Описание и паузы работают как замедление перед важным моментом.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темпа приходится на кульминацию, а затем история естественно успокаивается. Это помогает читателю почувствовать развитие событий.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анализа повествовательных текстов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кульминацию особенно сильной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часто меняет всё за один момент: появляется открытие, новая правда или неожиданное событие. Именно здесь читатель понимает, насколько важным был весь предыдущий путь героя.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кульминация строится вокруг решения между двумя важными вариантами. Такой момент показывает ответственность героя, потому что от его выбора зависит дальнейший результат истории.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самый трудный момент герой не просто думает, а действует. Рискованный поступок показывает характер персонажа лучше любых длинных описаний и делает сцену более напряжённой.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эмоция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становится запоминающейся, когда в ней есть страх, радость, волнение или облегчение. Эмоция помогает читателю почувствовать событие и лучше понять переживания героя.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завершить историю так, чтобы она запомнилась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отвечает на главный вопрос: чем всё закончилось и что изменилось после событий. Читателю важно увидеть, решён ли конфликт и достиг ли герой своей цели.
</a:t>
            </a:r>
            <a:endParaRPr lang="en-US" sz="1539" dirty="0"/>
          </a:p>
        </p:txBody>
      </p:sp>
      <p:sp>
        <p:nvSpPr>
          <p:cNvPr id="9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развязка не только закрывает сюжет, но и показывает смысл истории. Это может быть урок о дружбе, честности, смелости, ответственности или доброте, понятный без длинных объяснений.
</a:t>
            </a:r>
            <a:endParaRPr lang="en-US" sz="1485" dirty="0"/>
          </a:p>
        </p:txBody>
      </p:sp>
      <p:sp>
        <p:nvSpPr>
          <p:cNvPr id="10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Закончить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финал часто бывает коротким и ясным: одна-две фразы подводят итог и оставляют ощущение завершённости. Такой конец звучит уверенно и помогает истории выглядеть цельной.
</a:t>
            </a:r>
            <a:endParaRPr lang="en-US" sz="15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рассказе на английском языке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самые частые трудности и способы их исправить.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идеями, а с организацией текста: времени, переходами и завершением. Простая структура делает рассказ понятнее.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письма на английском языке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в разных форматах: что у них общего и различного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легче показать мысли героя, его сомнения и подробности сцены. Читатель сам воображает обстановку, поэтому слова и описания играют особенно важную роль.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фильме сюжет поддерживают изображение, музыка и игра актёров. Зритель быстрее понимает настроение сцены, но сам текст часто короче и опирается на визуальные детали.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у героя может быть выбор, а значит, и несколько путей развития событий. Это помогает увидеть, как решение меняет сюжет, конфликт и итог.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формата, в центре остаются персонажи, проблема, действия и результат. Поэтому книги, фильмы и игры удобно использовать для изучения сюжетной лексики на английском языке.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запоминается в истории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сцены и неожиданные повороты выделяются сильнее, чем спокойные эпизоды. Но понятная проблема и яркий герой тоже помогают истории удержаться в памяти.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неожиданный поворот и яркий герой: они быстрее привлекают внимание. Хорошая история обычно сочетает несколько таких элементов.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обсуждения прочитанных и прослушанных историй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собственного рассказа на английском языке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героя, место действия, время и главную проблему. Эти четыре элемента задают направление сюжета и помогают не потерять логику уже на первом этапе.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запишите три-пять ключевых эпизодов и расположите их по порядку. Используйте first, then, after that, suddenly и finally, чтобы переходы были понятными.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Одна-две короткие реплики делают историю живой и помогают показать характер персонажей. Важно выбрать такие слова, которые действительно двигают сюжет вперёд.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можно добавить эмоции героя: страх, удивление, радость или облегчение. Простые фразы с описанием реакции делают текст более выразительным и понятным.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Закончить выводом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покажите результат и короткий вывод, чтобы рассказ звучал завершённо. Такой конец помогает читателю понять, чему учит история и почему она запомнилась.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история на английском языке начинается с ясной идеи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герой, конфликт, события и финал связаны логично, рассказ легко понять и интересно читать. Точные слова, Past Simple и живые детали делают историю выразительной и запоминающейся.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2026-05-31T04:39:49Z</dcterms:created>
  <dcterms:modified xsi:type="dcterms:W3CDTF">2026-05-31T04:39:49Z</dcterms:modified>
</cp:coreProperties>
</file>