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тихих чувств, памяти и внутренней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Элегия: жанр грусти, памяти и размышления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прошла долгий путь от древнегреческих стихов до русской поэзии, сохранив главное: личное чувство, задумчивость и мягкую печаль.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античности к русской лирике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передаёт тихую, неяркую грусть: воспоминания, разлуку, утрату или чувство одиночества. В ней важнее переживание героя, чем внешний сюжет.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жанра характерны плавный ритм, музыкальность и мягкая интонация. Поэт часто обращается к природе, потому что она помогает точнее показать настроение.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нередко заканчивается размышлением о времени, жизни и памяти. Поэтому в ней слышны не только печаль, но и спокойное философское принятие.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элегии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97361"/>
            <a:ext cx="3962400" cy="16965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жанра по настроению и теме.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выделяется не общей лиричностью, а именно задумчивым, печальным тоном и вниманием к памяти.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и другие лирические жанры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мотивы и образы элегии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Элегическое стихотворение часто открывается осенним пейзажем: пустой аллеей, желтыми листьями и вечерним небом. Такой образ сразу создаёт ощущение ухода и внутреннего смирения. Природа словно замедляет время и делает чувства героя особенно заметными.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разлука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элегии часто связана с расставанием, ожиданием и памятью о прошлом. Одинокий путь подчеркивает расстояние между людьми и временем. В таком образе легко передать не только печаль, но и тихое размышление о прожитых днях.
</a:t>
            </a:r>
            <a:endParaRPr lang="en-US" sz="1033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элегии нередко появляется герой, который вспоминает ушедшую молодость, дорогого человека или важный момент жизни. Воспоминание звучит не как рассказ о событии, а как бережное возвращение к тому, что осталось в душе.
</a:t>
            </a:r>
            <a:endParaRPr lang="en-US" sz="10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элегии темы почти всегда связаны между собой: личное чувство переходит в воспоминание, а затем — в размышление.
</a:t>
            </a:r>
            <a:endParaRPr lang="en-US" sz="1242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элегическое настроение создают память и разлука; остальные темы поддерживают и углубляют это состояние.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звучат в элегии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887" y="3328333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Элегический герой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воспоминаний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оглядывается назад, вспоминает дорогие события и понимает, что прошлое уже нельзя вернуть. Именно это делает его речь спокойной и сосредоточенной.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Чувствующий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находятся не поступки, а переживания. Герой открыто говорит о печали, любви, утрате и тихом волнении, не стараясь казаться сильнее, чем он есть.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Элегический герой часто обращается к природе, словно ищет в ней отклик своим мыслям. Пейзаж помогает ему выразить то, что трудно сказать прямо.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Размышляющий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слова звучат как внутренний разговор с собой, с прошлым или с ушедшим человеком. Такой голос создаёт ощущение доверия, тишины и искренности.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элегия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движение от чувства к размышлению.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приёмов чаще всего создают элегическую интонацию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средства помогают передать мягкое настроение, сделать речь музыкальной и показать чувства без резких слов.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умеет соединять печаль с теплом памяти, поэтому её настроение редко бывает однотонным.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оттенок — светлая грусть, но рядом с ней всегда присутствуют память, надежда и спокойствие.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Оттенки настроения в элегии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постепенно обращается к личным чувствам, а не только к торжественным темам. Элегия начинает восприниматься как удобная форма для тихих размышлений и душевной лирики.
</a:t>
            </a:r>
            <a:endParaRPr lang="en-US" sz="1048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пробуют передавать не событие, а настроение героя. В стихах усиливаются мотивы памяти, разлуки, уединения и созерцания природы.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закрепляется как самостоятельный жанр с мягкой интонацией. Она становится заметной частью литературного языка и готовит почву для романтической лирики.
</a:t>
            </a:r>
            <a:endParaRPr lang="en-US" sz="1048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XIX веку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внутреннему миру человека усиливается ещё больше. Элегический строй входит в русскую классическую поэзию и помогает выражать тонкие переживания.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в русской литературе XVIII века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часто пишет о мечте, тишине и печальной красоте природы. Его стихи звучат мягко и спокойно, поэтому именно он особенно близок к элегическому настроению.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сумерки, река, дальний свет и тихий пейзаж не просто описывают место, а передают состояние души. Так природа становится отражением чувств героя.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Жуковский и элегический тон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элегия часто звучит ясно и уравновешенно: в ней есть светлая печаль, память о прошлом и спокойное принятие жизни.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лирический герой обычно размышляет о любви, дружбе и времени без резкого трагизма, сохраняя внутреннюю гармонию.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элегическое настроение становится более напряжённым: в стихах сильнее ощущаются одиночество, тоска и внутренний конфликт человека.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используют элегию для разговора о судьбе и чувствах, но делают это по-разному: у одного больше света, у другого — драматизма.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Элегические мотивы у Пушкина и Лермонтова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помогают поэту показать переходное состояние: между прошлым и настоящим, близостью и разлукой, движением и остановкой.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элегическое настроение строится на осенних и вечерних деталях. Они усиливают тему памяти и делают чувство тихим и сосредоточенным.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создают элегическое настроение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482" y="1661225"/>
            <a:ext cx="3756536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элегии и их роль в создании настроения.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работают вместе: чувство, память, природа и размышление создают узнаваемую элегическую интонацию, а не просто грустное настроение.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элегии в тексте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27617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277385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3318" y="2757825"/>
            <a:ext cx="169650" cy="22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элегия важна для читателя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чувствовать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помогает внимательнее замечать собственные переживания и лучше понимать, что чувствует другой человек. Это делает чтение более личным и честным.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сложную 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показывает, что печаль бывает тихой, красивой и осмысленной. В ней есть не только боль, но и уважение к памяти, любви и прожитому времени.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Ценить мгновения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напоминает, что жизнь быстро меняется. Она учит замечать важные моменты, бережно относиться к прошлому и не спешить с выводами.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элегией на уроке литературы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увидеть не только слова, но и движение чувства внутри стихотворения.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и кино элегия узнаётся по вечернему свету, осенним краскам, одинокой фигуре и медленному ритму кадра. Такие детали создают ощущение тишины и размышления.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элегическое настроение передают плавная мелодия, мягкая динамика и спокойный темп. Благодаря этому возникает чувство памяти, красоты и лёгкой печали, близкое поэзии.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Элегическое настроение в других видах искусства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менялся вместе с литературой: от особой поэтической формы к более свободному выражению личных переживаний и размышлений.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смену эпох, элегия сохраняет главные черты: личный голос, память, тихую грусть и философское звучание.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литературы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в развитии литературы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учит видеть в грусти не слабость, а глубину чувств. Она соединяет личную память, красоту слова и размышление о времени, поэтому остаётся близкой читателю в любой эпохе.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остаётся голосом памяти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2026-05-19T05:44:58Z</dcterms:created>
  <dcterms:modified xsi:type="dcterms:W3CDTF">2026-05-19T05:44:58Z</dcterms:modified>
</cp:coreProperties>
</file>