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Рисуем словесные этюды на уроке русского языка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видеть мир точными и яркими словами.
</a:t>
            </a:r>
            <a:endParaRPr lang="en-US" sz="886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 текст, большая картинка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Словесный этюд — это короткая зарисовка, где один предмет или одна картина рассматриваются особенно внимательно. Он помогает заметить детали, подобрать точные слова и создать ясный образ даже в нескольких предложениях.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складывается яркая словесная картинка
</a:t>
            </a:r>
            <a:endParaRPr lang="en-US" sz="22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внимательно посмотреть на предмет или явление. Именно наблюдение подсказывает, что важнее всего: цвет, форма, движение, звук или настроение.
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выбираются точные слова. Один удачный эпитет, например «серебристый» или «искристый», может заменить длинное объяснение и сделать образ заметнее.
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этюде важна не длина, а точность. Несколько метких деталей работают лучше, чем большое количество обычных слов без выразительности.
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29547" y="75"/>
            <a:ext cx="4811985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3800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смотреть внимательно
</a:t>
            </a:r>
            <a:endParaRPr lang="en-US" sz="18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927648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Привычные вещи становятся интересными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словесного этюда подходят самые обычные предметы: листок, лужа, окно, котёнок, самокат, снежинка. Если присмотреться, каждый из них выглядит по-своему.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3481426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особенности заметны не сразу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предмет блестит, другой шуршит, третий дрожит на ветру. Внимательный взгляд помогает увидеть в привычной вещи что-то новое, будто она решила немного подыграть воображению.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рисуют образ
</a:t>
            </a:r>
            <a:endParaRPr lang="en-US" sz="2212" dirty="0"/>
          </a:p>
        </p:txBody>
      </p:sp>
      <p:sp>
        <p:nvSpPr>
          <p:cNvPr id="4" name="Text 2"/>
          <p:cNvSpPr txBox="1"/>
          <p:nvPr/>
        </p:nvSpPr>
        <p:spPr>
          <a:xfrm>
            <a:off x="261600" y="1525150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помогают назвать цвет, размер и форму предмета. Благодаря им текст становится точнее и сразу подсказывает, как выглядит герой этюда.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2481075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оживляют картину: они показывают действие, движение и смену состояния. Без них этюд был бы неподвижным, как игрушка на полке.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3437000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Сравнения соединяют знакомое с новым. Если сказать «как шарик» или «словно пушинка», читатель быстрее представит предмет и улыбнётся удачному образу.
</a:t>
            </a:r>
            <a:endParaRPr lang="en-US" sz="98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625" y="1798217"/>
            <a:ext cx="249600" cy="22186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7773" y="1789450"/>
            <a:ext cx="179550" cy="23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8970" y="1789450"/>
            <a:ext cx="239400" cy="23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05056" y="1789450"/>
            <a:ext cx="209475" cy="23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46181" y="1789450"/>
            <a:ext cx="209475" cy="239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чувств помогают описанию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261625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помогает заметить цвет, свет, форму и движение. Благодаря зрительным деталям этюд становится похожим на живую картинку, которую легко представить.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002750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Слух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подсказывает, как звучит мир вокруг: капель, шорох, стук, звон. Такие звуки делают текст объёмнее и помогают услышать его почти наяву.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743875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Осязание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прикосновение можно передать холод, мягкость, шершавость или лёгкий ветер. Эти слова делают описание очень близким и ощутимым.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5484999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Обоняние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Запах свежего хлеба, мокрой травы или яблок сразу создаёт настроение. Даже одно слово о запахе может оживить весь этюд.
</a:t>
            </a:r>
            <a:endParaRPr lang="en-US" sz="900" dirty="0"/>
          </a:p>
        </p:txBody>
      </p:sp>
      <p:sp>
        <p:nvSpPr>
          <p:cNvPr id="13" name="Text 6"/>
          <p:cNvSpPr txBox="1"/>
          <p:nvPr/>
        </p:nvSpPr>
        <p:spPr>
          <a:xfrm>
            <a:off x="7226134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Вкус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Сладкий, кислый, терпкий — такие слова особенно помогают в описании ягод, фруктов и угощений. Они добавляют тексту яркость и теплоту.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940575" y="258900"/>
            <a:ext cx="4941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создаётся настроение текста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3940575" y="1920523"/>
            <a:ext cx="3986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могут быть тёплыми или прохладными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этюда всегда есть настроение: радостное, тихое, сонное или таинственное. Его создают сами слова — мягкие, спокойные или, наоборот, тревожные.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940575" y="3474300"/>
            <a:ext cx="3986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чувствуется с первых строк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«Тёплый свет», «тихий шорох», «прыгающие блики» звучат ласково и дружелюбно. А «серое небо» и «тяжёлые тучи» сразу меняют чувство от картинки, даже если она очень короткая.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написать словесный этюд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простой порядок работы над коротким образным текстом.
</a:t>
            </a:r>
            <a:endParaRPr lang="en-US" sz="111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удачных действий делают описание подвижным. Вместо одного привычного слова читатель видит целую сцену: кто-то крадётся, спешит, бежит, летит или плывёт.
</a:t>
            </a:r>
            <a:endParaRPr lang="en-US" sz="1022" dirty="0"/>
          </a:p>
        </p:txBody>
      </p:sp>
      <p:sp>
        <p:nvSpPr>
          <p:cNvPr id="4" name="Text 2"/>
          <p:cNvSpPr txBox="1"/>
          <p:nvPr/>
        </p:nvSpPr>
        <p:spPr>
          <a:xfrm>
            <a:off x="5204650" y="37514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русского языка для 3 класса
</a:t>
            </a:r>
            <a:endParaRPr lang="en-US" sz="722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120842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endParaRPr lang="en-US" sz="7200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266967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точных глаголов уже достаточно, чтобы маленький этюд зазвучал живо и выразительно.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956000" cy="89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Сравнения помогают увидеть картину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соединяет знакомое и новое, поэтому предмет сразу становится понятнее. Если сказать «словно пушинка» или «как серебряная нитка», образ возникает почти мгновенно.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Хорошее сравнение короткое, ясное и не спорит с главным смыслом текста. Оно помогает увидеть картину, а не запутаться в длинных и тяжёлых выражениях.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5700" y="1405400"/>
            <a:ext cx="205500" cy="205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700" y="3057275"/>
            <a:ext cx="205500" cy="20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8750" y="1405400"/>
            <a:ext cx="205500" cy="20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11594" y="3057275"/>
            <a:ext cx="179813" cy="205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Этюды о временах года
</a:t>
            </a:r>
            <a:endParaRPr lang="en-US" sz="2012" dirty="0"/>
          </a:p>
        </p:txBody>
      </p:sp>
      <p:sp>
        <p:nvSpPr>
          <p:cNvPr id="8" name="Text 2"/>
          <p:cNvSpPr txBox="1"/>
          <p:nvPr/>
        </p:nvSpPr>
        <p:spPr>
          <a:xfrm>
            <a:off x="66080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в этюде легко показать капель, первые лужи и робкие почки. Текст становится светлым и живым, будто природа тихо просыпается после долгого сна.
</a:t>
            </a:r>
            <a:endParaRPr lang="en-US" sz="1137" dirty="0"/>
          </a:p>
        </p:txBody>
      </p:sp>
      <p:sp>
        <p:nvSpPr>
          <p:cNvPr id="9" name="Text 3"/>
          <p:cNvSpPr txBox="1"/>
          <p:nvPr/>
        </p:nvSpPr>
        <p:spPr>
          <a:xfrm>
            <a:off x="66080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особенно выразительны шуршащие листья, мелкий дождь и прохладный воздух. С их помощью этюд звучит мягко, спокойно и немного задумчиво, как тихая прогулка.
</a:t>
            </a:r>
            <a:endParaRPr lang="en-US" sz="1137" dirty="0"/>
          </a:p>
        </p:txBody>
      </p:sp>
      <p:sp>
        <p:nvSpPr>
          <p:cNvPr id="10" name="Text 4"/>
          <p:cNvSpPr txBox="1"/>
          <p:nvPr/>
        </p:nvSpPr>
        <p:spPr>
          <a:xfrm>
            <a:off x="478385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помогают тёплый ветер, высокая трава и яркое солнце. Эти детали делают картину радостной и широкой, словно в ней много света и движения.
</a:t>
            </a:r>
            <a:endParaRPr lang="en-US" sz="1137" dirty="0"/>
          </a:p>
        </p:txBody>
      </p:sp>
      <p:sp>
        <p:nvSpPr>
          <p:cNvPr id="11" name="Text 5"/>
          <p:cNvSpPr txBox="1"/>
          <p:nvPr/>
        </p:nvSpPr>
        <p:spPr>
          <a:xfrm>
            <a:off x="478385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в тексте появляются хрустящий снег, мороз и следы на белой дорожке. Такие слова сразу рисуют чистую, свежую и немного волшебную картину.
</a:t>
            </a:r>
            <a:endParaRPr lang="en-US" sz="113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Этюд о человеке и его маленьких движениях
</a:t>
            </a:r>
            <a:endParaRPr lang="en-US" sz="2212" dirty="0"/>
          </a:p>
        </p:txBody>
      </p:sp>
      <p:sp>
        <p:nvSpPr>
          <p:cNvPr id="4" name="Text 2"/>
          <p:cNvSpPr txBox="1"/>
          <p:nvPr/>
        </p:nvSpPr>
        <p:spPr>
          <a:xfrm>
            <a:off x="261700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важны маленькие жесты: как человек держит руки, поправляет шапку, прячет варежки или оглядывается. Такая деталь часто говорит больше любых общих слов.
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3766805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Хорошо, когда одна черта помогает представить характер. Спокойный шаг, тёплый взгляд или торопливое движение создают образ без лишних объяснений и длинных перечислений.
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1382460"/>
            <a:ext cx="65112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Словесный этюд о человеке не требует длинного рассказа. Достаточно заметить походку, взгляд или улыбку, и герой сразу становится живым и узнаваемым.
</a:t>
            </a:r>
            <a:endParaRPr lang="en-US" sz="98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956000" cy="89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сохранить ясность и не перегрузить текст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этюд был понятным, нужно выбрать одну главную мысль и не распыляться. Тогда читатель легко увидит картинку, а не запутается в словах, как в клубке ниток.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Лишние повторы, длинные списки и слишком сложные выражения лучше убрать. Короткий и точный текст звучит увереннее, его приятно читать вслух и легко запомнить.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Мини-этюд из трёх предложений
</a:t>
            </a:r>
            <a:endParaRPr lang="en-US" sz="22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назови предмет или сцену, чтобы читатель сразу понял, о чём пойдёт речь. Это как открыть окно и показать картину без лишней подготовки.
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добавь одну важную деталь: движение, цвет, звук или маленькое действие. Именно она делает текст объёмным и помогает увидеть образ ближе.
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оставь настроение. Пусть оно будет тихим, радостным или загадочным — тогда маленький этюд зазвучит как настоящая словесная картинка.
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цвета и слова света
</a:t>
            </a:r>
            <a:endParaRPr lang="en-US" sz="22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Тёплые цвета — золотой, янтарный, розовый — делают картину мягкой, доброй и уютной. От них будто становится чуть светлее даже в обычном тексте.
</a:t>
            </a:r>
            <a:endParaRPr lang="en-US" sz="986" dirty="0"/>
          </a:p>
        </p:txBody>
      </p:sp>
      <p:sp>
        <p:nvSpPr>
          <p:cNvPr id="4" name="Text 2"/>
          <p:cNvSpPr txBox="1"/>
          <p:nvPr/>
        </p:nvSpPr>
        <p:spPr>
          <a:xfrm>
            <a:off x="2463596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Холодные слова — серый, синий, ледяной — придают тишину, прохладу и спокойствие. С ними образ выглядит сдержанным, ясным и немного строгим.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4665597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Светлые слова помогают выделить главное: блеск льда, луч на парте, сияние окна. Они работают как маленький фонарик, который подсвечивает нужную деталь.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5"/>
          <p:cNvSpPr txBox="1"/>
          <p:nvPr/>
        </p:nvSpPr>
        <p:spPr>
          <a:xfrm>
            <a:off x="6867599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этюд выбирает цвет не случайно. Он подсказывает настроение и помогает читателю почувствовать, тёплая это история или прохладная, весёлая или задумчивая.
</a:t>
            </a:r>
            <a:endParaRPr lang="en-US" sz="98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956000" cy="89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Удачные начала словесного этюда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Начать этюд можно с места, предмета или действия. Такие первые слова сразу вводят читателя в картину и помогают быстро настроиться на текст.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Подходят простые начала: «Утро заглянуло в окно», «На дорожке лежала лужа», «Воробей подпрыгнул на ветке». Они звучат живо, понятно и немного по-художественному.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Редактирование: убираем лишнее
</a:t>
            </a:r>
            <a:endParaRPr lang="en-US" sz="2212" dirty="0"/>
          </a:p>
        </p:txBody>
      </p:sp>
      <p:sp>
        <p:nvSpPr>
          <p:cNvPr id="4" name="Text 2"/>
          <p:cNvSpPr txBox="1"/>
          <p:nvPr/>
        </p:nvSpPr>
        <p:spPr>
          <a:xfrm>
            <a:off x="261600" y="1525150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написания полезно перечитать этюд и заметить повторяющиеся слова. Если одно и то же слово встречается слишком часто, картинка становится бледнее.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2481075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«красивый», «хороший», «интересный» лучше менять на более точные. Так текст сразу становится точнее, а образ — ярче и выразительнее.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3437000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Оставь только то, что помогает увидеть сцену. Один меткий образ сильнее длинного перечисления, потому что он работает быстро и не утомляет читателя.
</a:t>
            </a:r>
            <a:endParaRPr lang="en-US" sz="98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63" y="1789450"/>
            <a:ext cx="149625" cy="239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8100" y="1789450"/>
            <a:ext cx="239400" cy="23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4100" y="1798083"/>
            <a:ext cx="249900" cy="222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35538" y="1789450"/>
            <a:ext cx="209475" cy="239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придумать хороший этюд
</a:t>
            </a:r>
            <a:endParaRPr lang="en-US" sz="2012" dirty="0"/>
          </a:p>
        </p:txBody>
      </p:sp>
      <p:sp>
        <p:nvSpPr>
          <p:cNvPr id="8" name="Text 2"/>
          <p:cNvSpPr txBox="1"/>
          <p:nvPr/>
        </p:nvSpPr>
        <p:spPr>
          <a:xfrm>
            <a:off x="26162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прогулки можно заметить лужу, ветер, облако или шуршание листьев. Обычная дорога вдруг превращается в маленькую сцену, если смотреть внимательно.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2512862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из окна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окна хорошо видно погоду, деревья, двор или прохожих. Такая картинка меняется прямо на глазах и подсказывает много коротких, точных деталей для этюда.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76409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Домашний питомец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Кот, щенок или попугай легко становятся героями этюда. Их движения, взгляд и привычки очень выразительны, а наблюдать за ними почти всегда весело.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7015330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Любимая вещь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Игрушка, книга или карандаш тоже могут подсказать тему. Если рассмотреть их внимательно, обычный предмет вдруг начнёт «рассказывать» о цвете, форме и настроении.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29547" y="75"/>
            <a:ext cx="4811985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3800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для первых проб
</a:t>
            </a:r>
            <a:endParaRPr lang="en-US" sz="18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927648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темы, с которых удобно начинать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первых этюдов лучше брать знакомые и понятные сюжеты. Дождь на стекле, первая снежинка или яблоко на тарелке не пугают сложностью и помогают смелее начать.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3481426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увидеть в каждой теме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такая тема даёт возможность заметить цвет, звук, движение и настроение. А ещё они знакомы школьнику, поэтому слова быстрее находятся и складываются без лишних усилий.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умеет рисовать
</a:t>
            </a:r>
            <a:endParaRPr lang="en-US" sz="24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Словесный этюд учит замечать красоту в обычных вещах и говорить о ней точно и кратко. Когда слово выбрано удачно, оно рисует картину лучше любого карандаша.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2026-05-22T01:25:20Z</dcterms:created>
  <dcterms:modified xsi:type="dcterms:W3CDTF">2026-05-22T01:25:20Z</dcterms:modified>
</cp:coreProperties>
</file>