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Гусеобразные: главные темы и роль в природе
</a:t>
            </a:r>
            <a:endParaRPr lang="en-US" sz="345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Гусеобразные — группа птиц с уникальными миграциями и водными адаптациями.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и эволюция гусеобразных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Гусеобразные существуют около 70 миллионов лет. Их предки освоили водную среду, что обеспечило широкое расселение, а климат и движение континентов сформировали современные виды.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семейства гусеобразных и ключевые виды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Утиные (Anatidae)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множество видов, таких как кряква — самая распространённая утка. Отличаются разнообразием окраски и способностями к быстрому плаванию и нырянию.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Гусиные (Anserinae)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крупным размером и длинной шеей. Серый гусь — типичный представитель с характерным голосом и стайным поведением.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Лебединые (Cygninae)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из гусеобразных, лебеди славятся своей красотой и парной верностью, а также мощным размахом крыльев.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9829" y="2170429"/>
            <a:ext cx="2688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гусеобразных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и подвижная шея помогает птицам кормиться и сохранять равновесие в воде.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Покрыты жиром, обеспечивающим водоотталкивание и сохранение тепла в холодной воде.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Сплющенный клюв оснащён роговыми пластинками для эффективного фильтрования пищи из воды.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Межпальцевые перепонки способствуют сильному плаванию и нырянию, облегчая перемещение по воде.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грудная мускулатура обеспечивает мощный и длительный полёт.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 гусеобразных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солоноватые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Гусеобразные заселяют реки, озёра, болота и морские заливы с пресной или слегка солоноватой водой, выбирая комфортные условия для жизни и гнездования.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предпочтения и сезонные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птицы обитают в северных широтах, а с приходом зимы мигрируют в более тёплые регионы, что обеспечивает выживание в холодный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массу, длину, размах крыльев и продолжительность жизни основных представителей группы.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крупнейшие и живут дольше, утки мельче и быстрее размножаются, гуси занимают промежуточное положение.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Орнитология России, ornithologydata.ru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уток, гусей и лебедей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уток остаётся высокой благодаря устойчивым местам обитания и охране.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гусей и стабильность лебедей свидетельствуют о частичном успехе природоохранных мер.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орнитологи,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гусеобразных в России за 30 лет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гусь и его длиннопробежный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гусь ежегодно преодолевает свыше 4 000 км, пролетая от Сибири до Индии. Этот маршрут пересекает разнообразные ландшафты и подчёркивает выносливость птиц.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и их навигация по Южной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мигрируют из северных регионов Европы на юг, используя Чёрноморско-Средиземноморский путь. Они преодолевают сложные природные преграды в поисках безопасных зимовищ.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пути и рекорды гусеобразных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гусеобразных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и поведения птиц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добыча корма гусеобразными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водные растения, зёрна и трава, которые птицы собирают в воде и на суше.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используют пластинчатый клюв для фильтрации мелких частиц пищи из воды, позволяя эффективно питаться микроскопическими организмами.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предпочитают пощипывать траву на берегах и полях, используя мощный клюв для срезания растительности.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выдёргивают водные растения с глубины, используя длинную шею и крепкий клюв для добычи корма.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гусеобразных в экосистеме водоёмов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Распространители семян и защитники водоёмов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Гусеобразные активно способствуют расселению водных растений, перенося семена на оперении и лапах. Их питание помогает контролировать рост растительности, предохраняя водоёмы от чрезмерного заиливания и зарастания.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участники пищевой цепи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служат пищей для многих хищников, включая лис и хищных птиц. При этом сами они питаются различными водными организмами и растениями, поддерживая баланс экосистемы и её здоровье.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гусеобразных строятся на земле у воды, чаще всего из сухой травы и пуха для теплоизоляции и защиты яиц от влаги.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высиживает яйца, а самец патрулирует территорию и оберегает потомство от потенциальных угроз со стороны других птиц и животных.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Выводковые птенцы уже вскоре после вылупления самостоятельно передвигаются и добывают пищу, что повышает их шансы на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враги и антропогенные угрозы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и другие наземные хищники нередко охотятся на яйца и птенцов гусеобразных, снижая их численность в дикой природе.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хищники, такие как коршуны и орланы, выискивают молодых особей, становясь серьёзной угрозой для поголовья.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— охота, уничтожение и загрязнение гнездовых мест — значительно сокращает подходящие биотопы для размножения.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промышленности приводит к урбанизации берегов и сокращению естественных мест обитания этих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гусеобразных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могут летать на высотах свыше восьми тысяч метров, что сравнимо с высотой многих горных вершин. Это позволяет им преодолевать огромные расстояния во время миграций.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известны крепкими семейными узами, которые сохраняются на всю жизнь. Максимальная зарегистрированная продолжительность их жизни в природе достигает 32 лет, что внушительно для перелётных птиц.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гусеобразных и человека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разведение уток и гусей широко распространено для производства мяса, яиц и качественного пуха для текстильной промышленности.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Лебеди привлекают внимание своей красотой и часто украшают парки и пруды, становясь символами эстетики и природы в городах.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гуси символизируют верность и семейную преданность, а охраняемые территории помогают сохранять редкие и исчезающие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Краснозобая казарка — уникальный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маленькая из диких гусеобразных в России, занесённая в Красную книгу. Она обитает в ограниченных районах и нуждается в тщательной охране.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малого лебедя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лебедь сталкивается с сокращением привычных мест обитания из-за загрязнения и браконьерства. Это требует международных инициатив по его сохранению.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утка под 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испытывает снижение популяции из-за разрушения среды и экологических проблем. Специальные программы направлены на восстановление численности и защиты среды обитания.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гусеобразных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82475"/>
            <a:ext cx="4333200" cy="19244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и численность гусеобразных в ключевых регионах России, демонстрируя их важность для национальной экосистемы.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является одним из главных центров гнездования и путей миграций гусеобразных, обеспечивая благоприятные условия для разнообразия и сохранения популяций.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birds.ru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места обитания гусеобразных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 связана с развитием инфраструктуры и изменением климата, усугубляющими давление на популяции птиц.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решение экологических проблем и охрана среды критичны для сохранения гусеобразных в будущем.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угроз для гусеобразных по оценке WWF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будущее гусеобразных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Обеспечивается охрана природных местообитаний, где гусеобразные особенно уязвимы к антропогенным воздействиям.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массовой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законов снижает незаконное и чрезмерное отстреливание птиц, способствуя стабилизации численности.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СМИ проводятся лекции и кампании по осознанию важности сохранения биоразнообразия.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 за популяциями помогают корректировать меры охраны и принимать быстрые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гусеобразных и задачи будущего
</a:t>
            </a:r>
            <a:endParaRPr lang="en-US" sz="344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Гусеобразные — важный элемент экосистем и культуры. Их сохранение требует знаний и совместных усилий, чтобы обеспечить будущее для природы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2026-05-07T13:01:45Z</dcterms:created>
  <dcterms:modified xsi:type="dcterms:W3CDTF">2026-05-07T13:01:45Z</dcterms:modified>
</cp:coreProperties>
</file>