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Великие державы Древнего Востока — обзор и ключевые темы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ключевые цивилизации и их вклад в мировую историю.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великих держав Древнего Востока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IV–I тыс. до н.э. возникли крупные государства с централизованным управлением, развитой экономикой и формированием письменности. География речных долин способствовала объединению и развитию технологий.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структура власти и общества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 как божественной институции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обладал абсолютной властью и воспринимался как живой бог, объединяющий религию и управление. Это обеспечивало стабильность и курс на грандиозные проекты.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социальная стратификация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классы: знать, жрецы, чиновники, ремесленники, крестьяне и рабы. Каждый класс имел определённые права и обязанности, обеспечивая функционирование государства.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Египта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 пирамиды, иероглифы и ирригационные системы. Архитектура и искусство демонстрировали высокий уровень мастерства и символическое значение для египтян.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сельское хозяйство Древнего Египта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разливов Нила обеспечивал плодородие почв и стабильное производство зерна, лежа в основе экономики и денежной системы.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сельхозпродукции позволял специализацию труда, развивал ремесла и активную торговлю с соседними регионами, включая Нубию и Левант.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контролировало хранение и распределение запасов через централизованные склады, используя налоговую систему и труд рабов при строительстве.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инновации городов и общества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как политические центры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Шумерские, аккадские и вавилонские города, такие как Ур и Вавилон, были центрами власти с собственными правителями и сложной социальной структурой.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власть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деспотической власти сопровождалось кодификацией законов, что обеспечивало порядок и закрепляло социальное неравенство, особенно в Кодексе Хаммурапи.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изменившие цивилизацию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позволила вести учёт и развивать письменность, колесо ускорило транспорт. В эддубах обучали грамоте и математике, способствуя развитию наук.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Вавилон: этапы культурного и научного расцвета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зиккурата Этеменанки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 в честь бога Мардука, символизировал связь неба и земли, являлся центром религиозной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чудес света, демонстрировавшее инженерное мастерство и богатство Вавилона, создавая райские сады на террасах.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научные достижения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стал центром астрономии и математики, разработаны таблицы, укреплён культурный обмен между народами региона.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из 282 статей, регламентировал экономические, семейные и уголовные отношения, усиливая централизованное государство.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держава: ключевые черты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система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Собирались налоги с покорённых народов для финансирования армии и строительства, поддерживалась государственная казна.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 и репрессивность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подавление мятежей жестокими мерами обеспечивало кратковременное господство и устрашение врагов.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широкое использование железного оружия и укреплённых крепостей обеспечило военную мощь и расширение территории.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дорог позволяла быструю переброску войск и эффективное управление провинциями, связанная с централизованным контролем.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Хетты: военные новшества и дипломатия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Хетты широко применяли бронзовое оружие и колесницы, что давало преимущество в боях и укрепляло армию. Это способствовало расширению территории и влияния.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дипломатия отмечена первым известным мирным договором, завершившим битву при Кадеше, что стало примером ранних международных отношений.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Финикия: алфавит и морская торговля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создали первый удобный алфавит, который стал основой для греческой и латинской письменности, что значительно упростило коммуникацию.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мореплавании и торговле лесом, красителями и стеклом, они построили множество колоний, включая Карфаген, влияя на торговые маршруты.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держава Ахеменидов: управление и интеграция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охватывала обширные территории, объединяя около 70 этнических групп, что требовало сложной системы управления.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Практиковалась религиозная и культурная терпимость, что способствовало стабильности и лояльности покорённых народов.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сатрапии — провинции с местными наместниками для обеспечения эффективного контроля и сбора налогов.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 сеть дорог, включая Царскую дорогу длиной около 2400 км, обеспечивающая быструю связь и интеграцию экономики.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Индия: социальная организация и достижения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планирование Хараппской цивилизации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Хараппы и Мохенджо-Даро отличались тщательно продуманной планировкой с прямыми улицами и системой канализации. Эти достижения свидетельствуют о высоком уровне инженерного мастерства и заботе о гигиене и комфортe жителей.
</a:t>
            </a:r>
            <a:endParaRPr lang="en-US" sz="831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Кастовая система и её роль в обществе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организовано в чёткую иерархию каст, определявшую профессию и статус человека. Такая структура обеспечивала стабильность, но ограничивала социальную мобильность и включала разнообразные религиозные обряды.
</a:t>
            </a:r>
            <a:endParaRPr lang="en-US" sz="846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знания и астрономия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развивалась традиция Аюрведы — комплексной системы медицины с хирургическими инструментами. Астрономические наблюдения позволяли создавать точные календари, что влияло на сельское хозяйство и религиозные практики.
</a:t>
            </a:r>
            <a:endParaRPr lang="en-US" sz="8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формирование государства и основы культуры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материальной культуры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династий Шан и Чжоу в Китае совершенствовались бронзовое литьё и письменность. Сложная система земледелия способствовала устойчивому развитию и росту населения.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учения и государственные реформы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акцентировало мораль и порядок, даосизм — гармонию с природой. При династии Цинь проведены реформы: укреплена Великая стена, унифицированы система письма, меры и веса, что значительно усилило государство.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384" y="1175216"/>
            <a:ext cx="351913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 и сельское хозяйство в развитии древних цивилизаций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реки служили источником жизни и развития сельского хозяйства. Каждая цивилизация использовала уникальные методы орошения и выращивания культур, адаптированных к природным условиям.
</a:t>
            </a:r>
            <a:endParaRPr lang="en-US" sz="1428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зависящее от рек, стимулировало коллективный труд, инженерные навыки и становление централизованных государств.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развития сельского хозяйства Древнего Востока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культурные контакты: Великий шелковый путь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маршруты и товары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связывал Древний Восток с другими регионами, обеспечивая торговлю шёлком, специями, металлами и слоновой костью. Этот путь способствовал экономическому развитию и культурному обмену.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межрегионального обмена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сопровождалась переносом технологий, религий и художественных традиций. Например, производство бумаги из Китая распространилось на запад, влияя на письменность и науку.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технические достижения древних цивилизаций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создала клинопись и шестидесятеричную систему счисления, заложив основы астрономии и математики.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изобрели шелк, бумагу, порох и компас, что имело огромное значение для культуры и военного дела.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возникла десятичная система и концепция нуля, а также продвинутые хирургические инструменты и медицинские знания.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разработали папирус, совершенствовали методы мумификации и создали солнечный календарь, важный для сельскохозяйственных циклов.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и религиозные системы Древнего Востока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религия строилась вокруг почитания богов Осириса, Исиды и Ра, связывавшихся с природными циклами и загробной жизнью.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культы предков, конфуцианство и даосизм пропагандировали порядок, этику и гармонию с природой, влияя на политику и культуру.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развивала индуизм с Ведами и буддизм, формировавшие духовные и социальные основы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классы древневосточных государств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цивилизация имела чёткую иерархию, где верхние классы обладали привилегиями и властью, а низшие выполняли трудовые функции.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 закреплялось законом и традициями, поддерживая стабильность и порядок в обществах.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исторические данные, исследования XX-XXI вв.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и правовые нормы древних государств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обеспечивал строгие наказания и защиту имущества, отражая социальное расслоение и справедливость по тому времени.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служили основой государственной власти, обеспечивая порядок и управляемость многочисленными подданными.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Ману регулировали семейные отношения и кастовую принадлежность, поддерживая социальную и религиозную иерархию в Индии.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архитектурное наследие Древнего Востока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египетских пирамид и храмов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 Гизе и храмы Карнака олицетворяют инженерное мастерство и религиозное значение для древних египтян. Их масштаб и точность удивляют и по сей день.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стена Китая и уникальная каллиграфия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символизирует силу и защиту Китая от северных племён, а каллиграфия — неповторимое культурное искусство, связывающее письменность с философией и эстетикой.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зиккураты и мифы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зиккураты служили культовыми центрами, а барельефы и мифы Вавилона отражали религиозный и культурный мир региона, хранящий богатое наследие древних народов.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великих держав Древнего Востока в мировой истории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Древневосточные державы создали основы цивилизации: государственность, право, культуру и технологии. Их наследие сохраняется в современных обществах и продолжает влиять на наше понимание истории и культуры.
</a:t>
            </a:r>
            <a:endParaRPr lang="en-US" sz="1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2026-05-11T08:14:05Z</dcterms:created>
  <dcterms:modified xsi:type="dcterms:W3CDTF">2026-05-11T08:14:05Z</dcterms:modified>
</cp:coreProperties>
</file>