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9675" y="271314"/>
            <a:ext cx="8603700" cy="4595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3591125"/>
            <a:ext cx="44277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2154203"/>
            <a:ext cx="4427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теория объясняет структуру и основы функционирования всех живых организмов.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965700"/>
            <a:ext cx="54894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обзор и ключевые темы клеточной теории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8329" y="142875"/>
            <a:ext cx="4053193" cy="490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1255775"/>
            <a:ext cx="4032000" cy="26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становления клеточной теории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Зарождение клеточной теории произошло благодаря развитию микроскопии и работам учёных XVIII–XIX веков, объединивших наблюдения о строении живого мира.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9750" y="2070575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живые организмы состоят из клеток, обладающих общим базовым строением и обеспечивающих жизненные функции.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35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основных положения клеточной теории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39800" y="33918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клетки возникают в результате деления существующих, что гарантирует преемственность жизни от поколения к поколению.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140800" y="20705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является главной структурной и функциональной единицей, осуществляющей обмен веществ, рост, развитие и размножение.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140800" y="3388000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имеют схожий химический состав, включающий воду, белки, липиды, углеводы и нуклеиновые кислоты.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2135" y="105275"/>
            <a:ext cx="3998430" cy="496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71900" y="563550"/>
            <a:ext cx="40026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Роберт Гук и открытие клетки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41881" y="178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1665 году Роберт Гук впервые описал клетки, рассматривая срез пробкового дерева под микроскопом и заметив их подобие пчелиных сот.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41881" y="304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ввёл термин «cellula», что заложило основу для последующих исследований микроскопической структуры живых организмов.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57900" y="17050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Маттиас Шлейден в 1838 году доказал, что все растительные ткани состоят из клеток, подчёркивая универсальность клеточного строения.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Шлейдена, Шванна и Вирхова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49033" y="2872072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Теодор Шванн в 1839 году расширил это понятие на животных, подтвердив единство биологических основ.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59830" y="40391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Рудольф Вирхов в 1855 году предложил принцип «Omnis cellula e cellula», указывающий на происхождение клеток только от существующих.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2911410"/>
            <a:ext cx="2681400" cy="19665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1985" y="2898285"/>
            <a:ext cx="2681400" cy="19665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5979" y="2898289"/>
            <a:ext cx="2681400" cy="19665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Органеллы клетки и их назначение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69000" y="1902294"/>
            <a:ext cx="26790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Ядро: центр управления клеткой
</a:t>
            </a:r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содержит наследственную информацию и регулирует синтез белка, контролируя жизненные процессы клетки и обеспечивая передачу генетического материала потомкам.
</a:t>
            </a:r>
            <a:endParaRPr lang="en-US" sz="1143" dirty="0"/>
          </a:p>
        </p:txBody>
      </p:sp>
      <p:sp>
        <p:nvSpPr>
          <p:cNvPr id="10" name="Text 3"/>
          <p:cNvSpPr txBox="1"/>
          <p:nvPr/>
        </p:nvSpPr>
        <p:spPr>
          <a:xfrm>
            <a:off x="3233082" y="1902275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Митохондрии: энергетические станции
</a:t>
            </a:r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отвечают за производство АТФ — основного источника энергии, необходимого для биохимических реакций и поддержания клеточной активности.
</a:t>
            </a:r>
            <a:endParaRPr lang="en-US" sz="1085" dirty="0"/>
          </a:p>
        </p:txBody>
      </p:sp>
      <p:sp>
        <p:nvSpPr>
          <p:cNvPr id="11" name="Text 4"/>
          <p:cNvSpPr txBox="1"/>
          <p:nvPr/>
        </p:nvSpPr>
        <p:spPr>
          <a:xfrm>
            <a:off x="6197075" y="1902281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Аппарат Гольджи и эндоплазматическая сеть
</a:t>
            </a:r>
            <a:pPr algn="l" indent="0" marL="0">
              <a:lnSpc>
                <a:spcPct val="100000"/>
              </a:lnSpc>
              <a:buNone/>
            </a:pPr>
            <a:r>
              <a:rPr lang="en-US" sz="9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органеллы занимаются модификацией, транспортировкой и накоплением веществ, обеспечивая правильное распределение и утилизацию молекул внутри клетки.
</a:t>
            </a:r>
            <a:endParaRPr lang="en-US" sz="99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17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организмы выполняют все жизненные функции внутри одной клетки, самостоятельно обеспечивая обмен веществ и размножение.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одноклеточных и многоклеточных организмов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773850" y="1715782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Многоклеточные организмы имеют специализированные клетки различных типов, образующие ткани, органы и системы для сложных функций.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9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клеток позволяет контролировать разнообразные процессы, обеспечивая высокую эффективность и адаптивность организма.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0125" y="1624291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теория стала фундаментом для объединения биологических дисциплин вокруг принципов строения и функционирования живых систем.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клеточной теории на развитие биологии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3118" y="2526467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медицине теория позволяет понять механизмы заболеваний на клеточном уровне, что улучшает диагностику и лечение.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33118" y="3428636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получила базу в понимании наследования благодаря клеточным механизмам деления и передачи ДНК.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33128" y="4248925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Эволюционная биология опирается на единство клеточного происхождения для объяснения разнообразия жизни на Земле.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клеток: диапазоны и примеры из природы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клеток не превышают 30 микрометров, что связано с эффективностью обмена веществ через мембрану.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клетки тесно связан с её функцией и ограничен необходимостью поддержания обмена веществ.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биология клетки, 2023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2135" y="105275"/>
            <a:ext cx="3998430" cy="496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71900" y="563550"/>
            <a:ext cx="40026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прокариот и эукариот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41881" y="178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— одноклеточные организмы без оформленного ядра и мембранных органелл, их генетический материал свободно расположен в цитоплазме.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41881" y="304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Эукариоты содержат ядро с хромосомами и множество специализированных органелл, что обеспечивает сложную организацию и функции клетки.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7452" y="180897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Органеллы, такие как митохондрии и пластиды, демонстрируют эволюционную связь между прокариотами и эукариотами, указывая на общность клеточной организации.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Доказательства клеточной теории на молекулярном и структурном уровне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737327" y="179332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код во всех клетках сходен, что свидетельствует о едином происхождении живых организмов и подтверждает фундаментальную основу клеточной теории.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737327" y="340972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электронной микроскопии выявляют структурные сходства мембран и цитоскелета у различных клеток, что подкрепляет клеточную теорию с точки зрения строения и функции.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0550" y="1165097"/>
            <a:ext cx="2868000" cy="23498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8450" y="1165097"/>
            <a:ext cx="2868000" cy="23498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6350" y="1164647"/>
            <a:ext cx="2868000" cy="23498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4700" y="369582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Маттиас Шлейден и ботаническое основание теории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1838 году Шлейден провёл детальные исследования растительных тканей и доказал, что все растения состоят из клеток, тем самым заложив ботаническую базу клеточной теории.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321200" y="369582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Теодор Шванн и универсальность клеточной организации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1839 году Шванн обобщил открытия Шлейдена, утверждая, что клеточная структура характерна для всех животных организмов, что внесло фундаментальный вклад в биологию.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196050" y="368737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Рудольф Вирхов и принцип клеточного происхождения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1855 году Вирхов сформулировал закон "каждая клетка из клетки", подчеркнув непрерывность жизни и важность клеточного деления в развитии организма.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40800" y="464025"/>
            <a:ext cx="8062200" cy="52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Формулировка клеточной теории: ключевые учёные
</a:t>
            </a:r>
            <a:endParaRPr lang="en-US" sz="2400" dirty="0"/>
          </a:p>
        </p:txBody>
      </p:sp>
      <p:sp>
        <p:nvSpPr>
          <p:cNvPr id="12" name="Text 4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57900" y="17050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не имеют клеточной организации — они лишены цитоплазмы и органелл, что отличает их от всех живых клеток и ставит под вопрос признаки жизни.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Вирусы: исключения из клеточной теории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49033" y="2872072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размножения вирусам необходима клетка-хозяин, где они используют её механизмы, поскольку сами не способны к самостоятельному метаболизму или росту.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59830" y="40391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вирусов, таких как грипп, ВИЧ и бактериофаги, демонстрируют особенности неклеточных организмов, являющихся исключением из классической клеточной теории.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2911410"/>
            <a:ext cx="2681400" cy="19665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1985" y="2898285"/>
            <a:ext cx="2681400" cy="19665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5979" y="2898289"/>
            <a:ext cx="2681400" cy="19665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Дифференциация функций клеток в многоклеточных организмах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69000" y="1902294"/>
            <a:ext cx="26790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Нервные клетки — проводники информации
</a:t>
            </a:r>
            <a:pPr algn="l" indent="0" marL="0">
              <a:lnSpc>
                <a:spcPct val="100000"/>
              </a:lnSpc>
              <a:buNone/>
            </a:pPr>
            <a:r>
              <a:rPr lang="en-US" sz="10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Нервные клетки или нейроны специализируются на передаче электрических импульсов, обеспечивая связь между органами и системами, что позволяет организму быстро реагировать на внешние и внутренние изменения.
</a:t>
            </a:r>
            <a:endParaRPr lang="en-US" sz="1007" dirty="0"/>
          </a:p>
        </p:txBody>
      </p:sp>
      <p:sp>
        <p:nvSpPr>
          <p:cNvPr id="10" name="Text 3"/>
          <p:cNvSpPr txBox="1"/>
          <p:nvPr/>
        </p:nvSpPr>
        <p:spPr>
          <a:xfrm>
            <a:off x="3233082" y="1902275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Мышечные клетки — двигательная сила организма
</a:t>
            </a:r>
            <a:pPr algn="l" indent="0" marL="0">
              <a:lnSpc>
                <a:spcPct val="100000"/>
              </a:lnSpc>
              <a:buNone/>
            </a:pPr>
            <a:r>
              <a:rPr lang="en-US" sz="9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Мышечные клетки способны к сокращению, обеспечивая движение и поддержание положения тела. Их структура адаптирована для эффективного выполнения механической работы.
</a:t>
            </a:r>
            <a:endParaRPr lang="en-US" sz="990" dirty="0"/>
          </a:p>
        </p:txBody>
      </p:sp>
      <p:sp>
        <p:nvSpPr>
          <p:cNvPr id="11" name="Text 4"/>
          <p:cNvSpPr txBox="1"/>
          <p:nvPr/>
        </p:nvSpPr>
        <p:spPr>
          <a:xfrm>
            <a:off x="6197075" y="1902281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Эритроциты — поставщики кислорода
</a:t>
            </a:r>
            <a:pPr algn="l" indent="0" marL="0">
              <a:lnSpc>
                <a:spcPct val="100000"/>
              </a:lnSpc>
              <a:buNone/>
            </a:pPr>
            <a:r>
              <a:rPr lang="en-US" sz="10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Эритроциты транспортируют кислород от лёгких к тканям, что жизненно важно для функционирования всех клеток организма. Их форма и состав оптимизированы для этой задачи.
</a:t>
            </a:r>
            <a:endParaRPr lang="en-US" sz="108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0550" y="1165097"/>
            <a:ext cx="2868000" cy="23498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8450" y="1165097"/>
            <a:ext cx="2868000" cy="23498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6350" y="1164647"/>
            <a:ext cx="2868000" cy="23498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4700" y="369582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Роберт Гук и первое клеточное открытие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1665 году Гук описал структуру пробкового среза, введя понятие "клетка" и заложив основу микроскопической биологии, открыв невидимый ранее мир живых систем.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321200" y="369582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 ван Левенгук — отец микробиологии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Ван Левенгук улучшил оптику микроскопа и первым наблюдал живые одноклеточные организмы, выявляя микромир, который расширил понимание биологического разнообразия.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196050" y="368737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Совершенствование оптики и изучение клеточных органелл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разрешающей способности микроскопов позволило учёным увидеть внутриклеточные структуры, такие как ядро и митохондрии, что существенно продвинуло клеточную биологию.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40800" y="464025"/>
            <a:ext cx="8062200" cy="52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 как инструмент открытия клеточного строения
</a:t>
            </a:r>
            <a:endParaRPr lang="en-US" sz="2182" dirty="0"/>
          </a:p>
        </p:txBody>
      </p:sp>
      <p:sp>
        <p:nvSpPr>
          <p:cNvPr id="12" name="Text 4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процессов митоза и мейоза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клеточного деления и их биологическое значение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17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Генная инженерия использует клеточные механизмы для создания трансгенных организмов и производства рекомбинантных белков с медицинским и промышленным применением.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приложения клеточной теории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773850" y="1715782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медицина опирается на выращивание тканей и органов, а также терапию стволовыми клетками, что открывает новые перспективы лечения многих заболеваний.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9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инновационных методов борьбы с раком и наследственными патологиями базируется на глубоком понимании клеточной структуры, функций и механизмов деления.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5381" y="2662655"/>
            <a:ext cx="3287100" cy="14356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клеток растений, животных и грибов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структурные и функциональные отличия клеток трёх царств живых организмов отражают их адаптацию и специализацию в природе.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стенка и хлоропласты характерны только для растений, животные клетки лишены жесткой оболочки, а грибы имеют уникальную структуру с хитиновой стенкой.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«Биология. Клетка», 2022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9750" y="2070575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изучает наследование внутри клетки, опираясь на понимание деления и передачи информации через ДНК.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35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клеточной теории с другими разделами биологии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39800" y="33918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Молекулярная биология исследует механизмы синтеза белков и регуляции генных процессов на клеточном уровне.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140800" y="20705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Биохимия раскрывает процессы обмена веществ и энергии в органеллах, обеспечивающих жизнедеятельность клетки.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140800" y="3388000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Эволюционная биология использует клеточную теорию для доказательства общего происхождения живых организмов и их видового разнообразия.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2000" y="1345900"/>
            <a:ext cx="4860000" cy="22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теория: фундамент и будущее биологии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теория остаётся основой научного понимания жизни, стимулируя развитие инноваций в биомедицине и биотехнологии с акцентом на стволовые клетки и лечение генетических болезней.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2026-05-10T05:27:52Z</dcterms:created>
  <dcterms:modified xsi:type="dcterms:W3CDTF">2026-05-10T05:27:52Z</dcterms:modified>
</cp:coreProperties>
</file>