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 соответственно параллельными или перпендикулярными сторонами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сравнивать углы по направлению их лучей: равны они или в сумме дают 180°.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чертежах «прячутся» такие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Прямоугольники, параллелограммы, клетчатая бумага и координатная сетка помогают увидеть нужные направления. В задачах углы часто возникают рядом с параллельными прямыми и секущей — важны не длины, а взаимное расположение сторон.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связь между двумя углами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подход на основе параллельности/перпендикулярности и направлений лучей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«соответствующие стороны углов»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двух углов — это пары лучей, которые мы сравниваем по положению. Чтобы вывод был корректным, нужно рассматривать обе пары сторон одновременно, а не по отдельности.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пара сторон параллельна, и вторая пара сторон тоже параллельна, то результат зависит от того, одинаково или противоположно направлены лучи относительно друг друга.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пары сторон перпендикулярны одному и тому же прямому, между углами возникает аналогичная связь: снова решает ориентация лучей, а не длины отрезков на рисунке.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два луча в углах как бы «смотрят» в одном направлении. Когда наклон сторон совпадает и стороны соответствующих лучей параллельны, углы получают одинаковую величину. Это можно показать без измерений — по направлению линий.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повторяющийся наклон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двух углов повторяют один и тот же поворот и обе пары соответствующих лучей параллельны, углы совпадают по величине. Часто это хорошо видно в прямоугольниках и рисунках с параллельными линиями, где углы «копируют» друг друга.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рамки с одинаковыми углами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чертеже можно встретить углы, похожие не по размеру, а по направлению сторон. Когда соответствующие стороны параллельны и ориентированы одинаково, мы заключаем: углы равны. Транспортир здесь не нужен — достаточно сравнить лучи.
</a:t>
            </a:r>
            <a:endParaRPr lang="en-US" sz="896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на чертеже, которые «равны по смыслу»
</a:t>
            </a:r>
            <a:endParaRPr lang="en-US" sz="122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и равные углы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случая сравнения углов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результата получаются из одной логики: сравниваем положение и направление соответствующих лучей.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направления совпали — чаще всего видим равенство. Если направления противоположны — появляется дополнение до развернутого угла, то есть 180°. При перпендикулярности правила сохраняются после сравнения ориентации.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школьных случаев (педагогическая схема для урока), доли указаны условно для 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 появляется, когда одна сторона одного угла параллельна стороне другого, а другая сторона направлена противоположно: углы оказываются «дополнителями» до развернутого.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углы образуют развернутый угол и дополняют друг друга.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и перпендикулярных прямых (школьная геометрия, 8 класс).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57595"/>
            <a:ext cx="4332300" cy="21946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и результат сравнения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всегда делается по связи между сторонами: параллельны они или перпендикулярны и как направлены соответствующие лучи.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направление соответствующих сторон: именно оно выбирает между равенством и дополнением до 180°.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и перпендикулярных прямых.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Соответственно перпендикулярные стороны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стороны одного угла соответственно перпендикулярны сторонам другого, удобно сравнить их через мысленный поворот. Тогда перпендикулярность превращается в сравнение по направлению лучей.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на 90° возможны два исхода: угол может совпасть по величине с исходным, либо дать пару, которая дополняет его до развернутого угла.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не только факт «перпендикулярно», но и то, как ориентированы лучи после поворота: именно это определяет, будет равенство или сумма 180°.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клетчатой 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сетка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параллельные и перпендикулярные направления видны особенно ясно: клетки задают «правильный поворот» и фиксируют линии. Поэтому удобно сравнивать углы по сторонам, не пользуясь транспортиром.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нужные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примеры: стороны прямоугольника, буква «Г», пересечение осей координат, рамки и клетки тетради. На рисунке лучше выделять лучи углов, чтобы сразу увидеть равенство или сумму 180° по направлению линий.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числовых примерах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несколько конкретных углов и сравним их по положению сторон: так правила про равенство и про 180° легко «привязать» к знакомым числам.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вариантах результат совпадает с тем, что предсказывают свойства параллельных прямых: либо равенство, либо дополняемость до развернутого угла.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правил на типичных школьных числах (ориентир), дата: 12.05.2026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верного ответа сначала находят тип связи между сторонами: равные ли углы получается по направлениям или они дополняются до 180°. Затем подставляют данные и проверяют результат по рисунку.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рассматривать лишь одну пару лучей. Сравнение корректно только после проверки обеих пар: одна может быть параллельной, а другая — нет, и тогда правило не применяется.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параллельные и перпендикулярные стороны. Нужно явно определить, какие лучи идут вдоль одной прямой (параллельно), а какие образуют угол 90°.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сравнивают только длины отрезков, образующих стороны угла. Но длина не влияет на связь углов: решает, как направлены лучи и где они «смотрят» относительно друг друга.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 теме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подход для случаев с соответственно параллельными или перпендикулярными сторонами.
</a:t>
            </a:r>
            <a:endParaRPr lang="en-US" sz="132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параллельными прямыми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направление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стороны двух углов параллельны и смотрят в одну сторону, то углы совпадают по величине: можно сделать вывод без транспортирa, опираясь на ориентацию лучей.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направление противоположно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параллельные соответствующие стороны направлены в разные стороны, углы становятся дополняющими: их сумма равна 180°. Это удобно, когда один наклон повторяется «наоборот».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задают связь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логически связана с известными признаками углов при пересечении параллельных прямых секущей: там же возникает равенство и дополняемость до развернутого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комнаты стены часто идут параллельно. Углы у пересечений направлений можно сравнивать «по взгляду»: одинаковые наклоны дают равенство углов, а противоположные — сумму до 180°. Это помогает быстро оценивать схему без лишних измерений.
</a:t>
            </a:r>
            <a:endParaRPr lang="en-US" sz="679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кафель и керамические панели образуют повторяющиеся прямые линии. На рисунке удобно выделять стороны, которые идут параллельно и перпендикулярно, и сразу понимать, какие углы равны. Так проще читать схему ремонта или раскладки.
</a:t>
            </a:r>
            <a:endParaRPr lang="en-US" sz="686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плитки и разметка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оконных рамах, в кладке кирпича и на спортивной разметке много параллельных элементов. Когда лучи «повторяют» один и тот же наклон, углы ведут себя предсказуемо: либо равны, либо дополняют друг друга до развернутого.
</a:t>
            </a:r>
            <a:endParaRPr lang="en-US" sz="729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кирпичная кладка и спорт
</a:t>
            </a:r>
            <a:endParaRPr lang="en-US" sz="1108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углы в жизни и чертежах
</a:t>
            </a:r>
            <a:endParaRPr lang="en-US" sz="24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638951"/>
            <a:ext cx="4332300" cy="22107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признаков и выводов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— сравнение направлений соответствующих сторон углов. По ним выбирается либо равенство, либо сумма 180°.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не только «геометрию», но и ориентацию лучей, то результат появляется автоматически: равенство или дополняемость до 180°.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и перпендикулярных прямых, школьная геометрия 8 класса.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случаи в упражнениях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чаще всего попадаются ситуации с параллельными сторонами и равными углами, затем идут задачи на дополняемость до 180°, а перпендикулярные встречаются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логично: признаки параллельных прямых легче сразу заметить на рисунке, поэтому они чаще становятся основой упражнений и проверочных работ.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по типовым заданиям 8 класса (не статистическое исследование), дата: 12.05.2026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 запоминания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стороны углов параллельны, сначала проверяйте направление: совпадает — углы равны, противоположно — их сумма равна 180°.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стороны перпендикулярны, мысленно сравните их после поворота на 90°. Дальше работает тот же принцип: либо равенство, либо дополняемость до развёрнутого угла.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позволяют решать быстрее: вы заменяете измерение транспортиром анализом положения лучей на рисунке и проверяете смысл ответа по условию.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ответов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один угол равен 70°. Если у второго угла соответствующие параллельные стороны направлены одинаково, то второй угол тоже равен 70°.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один угол равен 130°. Если у другого угла одна пара соответствующих сторон направлена противоположно, то второй угол дополняет первый до 180° и равен 50°.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соответствующие стороны перпендикулярны одним и тем же прямым, снова определяют связь по направлению после мысленного «сравнения на 90°». Тогда выбирают либо равенство, либо сумму 180°.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и 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 соответственно параллельными или перпендикулярными сторонами сравнивают по положению лучей. Главный результат: углы равны или их сумма равна 180°. Тема помогает быстро находить неизвестные углы в задачах 8 класса без лишних измерений.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2026-05-12T03:04:15Z</dcterms:created>
  <dcterms:modified xsi:type="dcterms:W3CDTF">2026-05-12T03:04:15Z</dcterms:modified>
</cp:coreProperties>
</file>