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пропустить важные слова и выполнить задание точно?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 ли мы инструкции на уроке английского языка?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инструкции внимательно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встречаются в учебнике, тестах, проектах и онлайн-заданиях. Одно короткое слово может изменить ответ, порядок действий и итоговую оценку, поэтому важно понимать не только общий смысл, но и точную формулировку.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английские инструкции кажутся сложнее
</a:t>
            </a:r>
            <a:endParaRPr lang="en-US" sz="2795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 ёмко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 задании часто выглядит очень короткой, однако в ней уже есть действие, ограничение и формат ответа. Из-за этого одно предложение может задавать сразу несколько важных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новая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инструкции появляется слово only, not или each, смысл задания заметно меняется. Ученик может знать все слова по отдельности, но всё равно выполнить задание не так, как требуется.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может сочетать текст, таблицу, картинку и образец. Тогда нужно не просто читать, а соотносить данные между собой и понимать, что именно нужно сделать с каждым элементом.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перевод, а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важнее не переводить каждое слово, а выполнить команду по смыслу: выбрать, сопоставить, дописать, исправить или расположить ответы в нужном порядке.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знакомые слова, но не замечает, что ответ должен быть только одним вариантом, полным предложением или записью по образцу. Именно такие детали чаще всего влияют на 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 темой задания, а с тем, как именно прочитана инструкция.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причин ошибок в понимании инструкций, подготовленная для учебной презентации на основе типичных учебных ситуаций.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чаще всего возникают ошибки в заданиях по английскому
</a:t>
            </a:r>
            <a:endParaRPr lang="en-US" sz="18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риски создают спешка и невнимание к словам-командам; внимательное чтение снижает большинство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Слова-команды, которые особенно важны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underline, circle, complete, match, fill in, choose и rewrite показывают, что именно нужно сделать с материалом. Они задают форму ответа и помогают сразу понять тип задания.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Слова-ограничители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only, not, before, after, between, all, one, two и each уточняют условие. Если пропустить их, можно выполнить правильное действие, но всё равно получить неверный ответ.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инструкция требует не просто ответа, а ответа в определённой форме. Тогда важно смотреть на пример: он показывает, как именно записать слово, фразу или целое предложение.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количества и порядка помогают понять, сколько элементов нужно написать и в какой последовательности. Это особенно важно, когда в задании есть несколько частей или ограничение по числу ответов.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 — один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слово-команда может полностью изменить задание. Поэтому сначала нужно найти глагол действия, а затем проверить все ограничения, чтобы не ошибиться в формате выполнения.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ясная инструкция помогает выполнить работу без 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инструкция, тем меньше неопределённости и тем легче проверить правильность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точной и неточной формулировки задания
</a:t>
            </a:r>
            <a:endParaRPr lang="en-US" sz="252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формулировок заданий по английскому языку.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длинные инструкции труднее запомнить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только знакомится с заданием и пытается удержать в голове все слова сразу. Чем длиннее инструкция, тем быстрее внимание рассеивается.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шаги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одновременно прочитать текст, найти нужную информацию, выбрать вариант и записать ответ. Несколько действий подряд перегружают память.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Легко потерять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инструкция содержит много пунктов, можно перепутать последовательность и пропустить один из шагов. Особенно это заметно в заданиях с несколькими условиями.
</a:t>
            </a:r>
            <a:endParaRPr lang="en-US" sz="1206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Помогают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пункты, нумерация и знакомый шаблон делают инструкцию удобнее. Они помогают не забыть, что делать сначала, а что — потом.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 удерживает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возвращается к заданию и сверяет ответ с инструкцией, он лучше видит пропуски и ошибки. Это снижает риск забыть важную деталь.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понимания задания на английском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важные слова и 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одна фраза меняет весь ответ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Write three sentences about your school life слово three сразу задаёт объём ответа. Если его не заметить, ответ может оказаться слишком коротким или слишком длинным.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use Present Simple показывает, в каком времени нужно писать предложения. Без этой подсказки ученик может выбрать другое время и получить ответ, который не соответствует условию.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итоговая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маленькие слова часто определяют весь результат. Поэтому важно замечать не только тему задания, но и все уточнения, которые меняют формат и правильность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задавать уточняющий вопрос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действия незнакомо или кажется похожим на другое, лучше сразу уточнить его значение. Это поможет понять, что именно нужно сделать, и не начать работу с ошибкой.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Неясен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понятно, нужен ли односложный ответ, фраза, полное предложение или таблица, стоит спросить заранее. Формат ответа часто влияет на оценку не меньше, чем само содержание.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инструкции указано количество слов, предложений или элементов, это нужно проверить особенно внимательно. При сомнении полезно свериться с образцом, словарём или спросить учителя.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повторного чтения смысл всё ещё неясен, лучше задать точный вопрос, чем исправлять всю работу позже. Уточнение экономит время и помогает избежать ненужных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начинается с одной неточной детали, а затем затрагивает весь ответ: темп работы, формат и уверенность ученика.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приводят непонятые инструкции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потерей времени: она быстро приводит к переделке, спешке и снижению качества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в цифровых заданиях по английскому
</a:t>
            </a:r>
            <a:endParaRPr lang="en-US" sz="2468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электронных упражнениях слова-инструкции часто стоят рядом с кнопками и полем ответа. Нужно внимательно различать команды вроде drag and drop, submit и reset, чтобы не выполнить лишнее действие.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задания могут показывать таймер, число попыток и автоматическую проверку. Эти подсказки важно заметить сразу: они влияют на скорость выполнения и на то, когда ответ считается завершённым.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случайного нажатия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неверное касание может изменить выбор, стереть написанное или отправить незаконченный ответ. Поэтому перед нажатием стоит ещё раз проверить, что именно требует интерфейс.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рядом с полем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часто дополняется значками, цветом и коротким примером. Если читать только само задание и не смотреть на экран целиком, легко пропустить важное условие или формат ответа.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финальной кнопкой полезно быстро сверить ответ с инструкцией, особенно в заданиях на слушание и выбор варианта. Это помогает избежать ошибки из-за спешки и лишнего клика.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меняют смысл задания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 инструкции задают точный смысл и часто меняют весь результат выполнения.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служебные слова определяют ограничения, порядок и полноту ответа; их пропуск чаще всего приводит к неверному выполнению.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команда понимает одно задание по-разному
</a:t>
            </a:r>
            <a:endParaRPr lang="en-US" sz="278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парной работе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на диалог один ученик читает задание, другой записывает ответы, а третий проверяет порядок реплик. Если кто-то пропустит слово in pairs, работа может перейти в индивидуальный режим и потерять смысл.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survey или speaking task важно, чтобы все следовали одному формату: кто задаёт вопрос, кто отвечает, кто фиксирует результат. Если роли не распределены, часть задания остаётся невыполненной, даже если все старались.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без путаницы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мини-проекте класс делает один постер, но каждому участнику назначена своя часть: текст, рисунок, заголовок или представление результата. Когда инструкция ясна, группа двигается вместе и не дублирует работу.
</a:t>
            </a:r>
            <a:endParaRPr lang="en-US" sz="11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инструкция непонятна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начинать работу до полного понимания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понятная инструкция в учебнике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хорошей инструкции каждое предложение ведёт к одному шагу. Ученик сразу понимает, что нужно сделать: читать, выбрать, написать или исправить, без лишних догадок и смешанных требований.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формат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должна заранее показывать, нужен ли краткий ответ, полное предложение, таблица или порядок слов. Тогда ученик не тратит время на угадивание формы и сразу пишет правильно.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слова, которые задают рамки: only, not, each, before, after. Они помогают понять количество элементов, порядок действий и допустимый объём ответа, не оставляя места для случайной ошибки.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образец, выполнять задание легче: видно, как записывать ответ и что считается правильным. Пример особенно важен там, где нужно соблюдать структуру или особый формат.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приём становится полезнее, если использовать его вместе с другим: чтение, выделение слов и проверка работают как одна цепочка.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понимать задания по английскому
</a:t>
            </a:r>
            <a:endParaRPr lang="en-US" sz="217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даёт не отдельная привычка, а сочетание внимательного чтения с финальной проверкой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сдачей работы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выполнено именно то действие, которое просили в инструкции: выбрать, написать, исправить или соединить. Если действие неверное, даже аккуратный ответ не засчитают.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посмотреть, соблюдено ли нужное число слов, предложений или пунктов. Это особенно важно в письменных заданиях, где лишняя или недостающая часть меняет оценку.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записан так, как требует задание: одной фразой, полным предложением, в таблице или по образцу. Неправильный формат часто выглядит почти верным, но остаётся ошибкой.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пропуски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проверить, не забыты ли обязательные элементы: нужное слово, порядок действий, знак препинания или пример. Такие мелочи легко пропустить в конце работы.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до сдачи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 позволяет заметить орфографические ошибки и несоответствие условию до того, как работа будет сдана. Это экономит время и снижает риск потерять баллы из-за невнимательности.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возникает не из-за незнания темы, а из-за невнимательного чтения инструкции и спешки в конце задания.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можно предупредить простыми действиями: повторным чтением, выделением ключевых слов и проверкой формата перед сдачей.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и способы их избежать
</a:t>
            </a:r>
            <a:endParaRPr lang="en-US" sz="225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понимать инструкции на английском растёт вместе со словарём, вниманием к ключевым словам и привычкой проверять ответ. Этот навык помогает работать точнее, быстрее и увереннее.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становятся понятнее, когда мы читаем их внимательно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2026-05-31T07:33:13Z</dcterms:created>
  <dcterms:modified xsi:type="dcterms:W3CDTF">2026-05-31T07:33:13Z</dcterms:modified>
</cp:coreProperties>
</file>