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97. Измерение отрезков. Длина отрезка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измерять отрезки линейкой точно и аккуратно.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знаем и чему научимся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умеем видеть точки, прямые и отрезки, а теперь узнаем, как найти длину точно. На уроке пригодятся линейка, ноль, деления и внимательность — без неё даже линейка может «сбиться с пути». 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отрезок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отрезка есть длина. Она показывает, насколько отрезок длинный или короткий. Отрезки могут быть одинаковыми по длине, а могут заметно отличаться.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работать с отрезками, нужно уметь их различать, сравнивать и измерять. Тогда можно точно ответить, какой из них длиннее, короче или равен другому.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это часть прямой, у которой есть начало и конец. На чертеже его ограничивают двумя точками, чтобы было видно, где он начинается и где заканчивается.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измерять точно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нуля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есть цифра 0, и именно с неё начинается измерение. Если совместить начало отрезка с нулём, можно без ошибки узнать его длину. Это главное правило точного измерения.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подсказывают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деления на линейке помогают считать миллиметры, а большие промежутки показывают сантиметры. Школьник смотрит, где оказался конец отрезка, и читает число на линейке. Всё просто, если не торопиться.
</a:t>
            </a:r>
            <a:endParaRPr lang="en-US" sz="9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и миллиметр — главные единицы длины на этом уроке. Они помогают измерять предметы разного размера: от карандаша до очень маленькой детали.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миллиметров составляют один сантиметр.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1 класс: соотношение единиц длины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отрезок линейкой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измерении отрезка линейкой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длину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записывают не только числом, но и единицей измерения. Так сразу понятно, что именно было измерено: 5 см, 3 мм или 7 см 4 мм.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 единицы похоже на записку без подписи: вроде что-то есть, а смысла не хватает. Поэтому в ответе всегда должны стоять и число, и обозначение.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сантиметры и миллиметры. Это разные единицы, и ошибка в записи меняет весь ответ, даже если число кажется правильным.
</a:t>
            </a:r>
            <a:endParaRPr lang="en-US" sz="1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можно измерить у самых обычных вещей: карандаша, ластика, закладки, палочки или нитки. В классе такие предметы встречаются каждый день, так что измерение совсем не скучное.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узнаём длину предметов, становится легче сравнивать их и выбирать нужный. Это помогает и на уроках, и дома, и даже во время маленьких дел с бумагой и поделками.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 по длине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на глаз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отрезка лежат рядом, можно быстро увидеть, какой длиннее, а какой короче. Это удобно для первого, приблизительного сравнения.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точно линейкой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отрезки измеряют линейкой. Тогда сравнение становится точным, а не «примерно таким».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равны или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измерения легко сказать, какие отрезки равны, а какие нет. Точный ответ помогает проверить свой глазомер.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измерении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внимательно, на каком делении заканчивается отрезок. Не спеши: одно лишнее или пропущенное деление меняет длину.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 сантиметры и миллиметры. Эти единицы похожи, но означают разную длину, как братья-близнецы в разных костюмах.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начинай измерение с нуля. Если отрезок поставить не туда, ответ получится неверным, даже если всё остальное сделано аккуратно.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 линейку ровно и не наклоняй её. Когда всё расположено аккуратно, измерение получается точным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деления линейки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на линейке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числа на линейке показывают сантиметры. Если поставить начало отрезка у нуля, легко увидеть, сколько сантиметров он занимает. Это помогает читать измерение без лишних догадок.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деления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соседними сантиметрами расположены маленькие деления — миллиметры. Один сантиметр разделён на 10 равных частей, поэтому по ним можно определить длину точнее и не перепутать результат.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0966" y="3237659"/>
            <a:ext cx="419738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миллиметр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 нужен, когда расстояние совсем маленькое. Им удобно измерять толщину линии на рисунке или тонкий край детали, где сантиметр слишком грубый и неточный.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Грифель карандаша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грифель, маленький зазор или узкий штрих легче оценить в миллиметрах. Такая единица помогает заметить разницу там, где на глаз всё почти одинаково.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чертеже важно, чтобы линии и отступы совпадали очень точно. Миллиметры помогают сделать аккуратный рисунок и не допустить смешной ошибки в самом конце.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сантиметром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миллиметров составляют один сантиметр. Поэтому миллиметр удобен для уточнения длины: сначала смотрят сантиметры, а потом добавляют ещё несколько маленьких делений.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после измерения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убедиться, что длина записана верно и начало отрезка действительно совпало с нулём линейки.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не зависит от того, как нарисован отрезок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может быть наклонённым, почти вертикальным или нарисованным ровно. Но его длина от этого не меняется, потому что важны только начало, конец и расстояние между ними.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линии тоже не влияет на длину. Красный, синий или чёрный отрезок может быть одинаковым по размеру, если его концы стоят на тех же местах.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сначала смотрят на концы отрезка, а потом измеряют расстояние линейкой. Внешний вид бывает разным, а длина остаётся одной и той же.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рисунке несколько отрезков, их удобно измерить по очереди и записать результаты рядом. Так сразу видно, какой отрезок самый длинный, а какой — самый короткий.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учат не спешить и внимательно сравнивать длины. Ещё они тренируют глазомер: сначала можно предположить ответ, а потом проверить его линейкой.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 несколькими отрезками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8927" y="1808825"/>
            <a:ext cx="264750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длина нужна в жизни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измеряют на уроках математики, труда и рисования. Она помогает ровно начертить рамку, вырезать полоску бумаги и сделать работу аккуратной, а не «на глазок».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поделках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делают аппликацию или открытку, нужно отмерить кусочек бумаги, ленту или нитку. Без измерения детали могут оказаться слишком длинными или, наоборот, совсем короткими.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нужна, когда выбирают тетрадь, измеряют ленту, палочку или закладку. Даже дома полезно знать, сколько места займёт предмет на столе или полке.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человека тоже связан с длиной. Его измеряют, чтобы сравнивать результаты и замечать изменения. Так математика тихо помогает узнавать важные вещи о себе.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при измерении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 по сантиметрам, если отрезок длинный. Тогда легче найти нужное число на линейке: 1 см, 2 см, 3 см, и счёт не сбивается.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нужна точность, переходи к миллиметрам. Здесь полезно считать маленькие деления: 10 мм, 20 мм, 30 мм. Так глаз быстрее находит правильную отметку.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помогает не перепутать деления и не перескочить через одно из них. Даже одна пропущенная черточка меняет ответ, а линейка такие шалости не любит.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себя ещё раз после чтения результата. Если число кажется странным, лучше пересчитать деления спокойно, чем потом удивляться неверной длине.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аккуратность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ученик измерил верно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лежит ровно, начало отрезка совпало с нулём, а конец оказался на отметке 7 см. В тетради записан аккуратный ответ: 7 см. Такая работа показывает, что внимательность сразу приводит к правильному результату.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ученик заметил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другого ученика линейка сдвинулась, и отсчёт начался не с нуля. Получилось странное число, хотя отрезок был таким же. После повторной проверки ошибка исчезла, а рядом с рисунком снова появился верный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обязательно с нуля. Если пропустить это правило, число получится неправильным, даже если отрезок нарисован красиво и аккуратно.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записывают числом и единицей измерения. Сантиметры и миллиметры отличаются, поэтому их нельзя путать, как похожие, но разные карандаши.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отрезка есть длина, и её можно узнать с помощью линейки. Без измерения мы только предполагаем, а с линейкой получаем точный ответ.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аккуратность и внимательный счёт помогают измерять правильно. Эти три помощника делают работу ученика спокойной и уверенной.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запомнили на уроке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узнали, как измерять отрезки линейкой, читать деления и записывать длину. Эти умения пригодятся не только на уроках математики, но и в обычных делах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2026-05-20T13:55:08Z</dcterms:created>
  <dcterms:modified xsi:type="dcterms:W3CDTF">2026-05-20T13:55:08Z</dcterms:modified>
</cp:coreProperties>
</file>