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 неравенства первой степени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показывает, где неравенство становится верным.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графический метод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быстро увидеть, где выражение положительно, отрицательно или равно нулю, а также проверить найденный ответ и понять границу решения.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неравенства первой степени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неравенство записывают как ax+b&gt;0, ax+b&lt;0, ax+b≥0 или ax+b≤0, где x — неизвестное, а a и b — числа.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линейное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Старшая степень переменной равна одному, поэтому зависимость называют неравенством первой степени. Такой вид удобно исследовать с помощью прямой на координатной плоскости.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является любое значение x, при котором неравенство превращается в верное утверждение. Одно значение может подойти, а другое — уже нет.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форму неравенства, легче выбрать способ решения, построить график и аккуратно записать ответ в виде промежутка или нескольких промежутков.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как основа графического метода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 — прямая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y=ax+b всегда изображается прямой линией. Поэтому для решения неравенства достаточно понять, где эта прямая находится относительно оси Ox.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неравенством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левая часть записана как y, то знак неравенства показывает, нужно ли брать точки выше оси Ox, ниже неё или обе стороны вместе с границей.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прямая пересекает ось Ox, соответствует y=0. Именно здесь значение выражения меняет знак и начинается другая область решения.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сразу видно, какая часть графика подходит под условие. Это особенно полезно, когда нужно быстро проверить ответ без длинных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неравенства через график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линейного неравенства с одним неизвестным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знака выражения с положением графика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оси Ox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находится выше оси Ox, её значения положительны. Это означает, что для таких x выполняется условие y&gt;0, если неравенство строгое.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оси Ox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расположен ниже оси Ox, значения функции отрицательны. Тогда подходит область, где y&lt;0, а знак неравенства указывает на противоположную сторону от границы.
</a:t>
            </a:r>
            <a:endParaRPr lang="en-US" sz="95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перехода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 осью Ox соответствует y=0. В этой точке значение выражения меняет знак, поэтому она служит границей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как график показывает решение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точка здесь видна сразу: она делит прямую на две области с разными знаками.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положительные значения начинаются справа от x=2, решение неравенства 2x-4&gt;0: x&gt;2.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формуле y=2x-4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неравенства связан с ответом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знака, положения прямой и вида ответа помогает быстро выбирать правильный промежуток.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неравенства определяет не только сторону от точки пересечения, но и включается ли сама граница в ответ.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графического метода для линейных неравенств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простого примера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Перепишем неравенство 3x-6≥0 как функцию y=3x-6. Теперь можно рассматривать её график и искать область, где значения неотрицательны.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пересечения с осью Ox находим из уравнения 3x-6=0. Получаем x=2, значит именно здесь расположена граница решения.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значения, при которых y≥0. Поэтому берём часть графика на оси Ox и выше неё, а ответ записываем как x≥2.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 осью Ox показывает, входит ли граница в решение.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работы с точкой пересечения графика и оси Ox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граница, которая включается или исключается из ответа в зависимости от знака.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если коэффициент при x отрицательный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убывает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при x отрицательный, график функции y=ax+b идет сверху вниз. При движении вправо значения y уменьшаются, поэтому знак выражения по сторонам от пересечения меняется наоборот.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положительные значения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убывающей прямой область y&gt;0 оказывается слева от точки пересечения с осью Ox. Именно там график расположен выше оси, а значит, выражение принимает положительные значения.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решения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 осью Ox по-прежнему задает y=0 и разделяет области разных знаков. Для нестрогих неравенств она входит в ответ, а для строгих остается вне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линейных функций на графике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прямая пересекает ось Ox в точке x=1, а вторая — в точке x=3. Это сразу показывает, где значения функций становятся положительными.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наклон и выше свободный член, тем по-разному расположены области положительных значений. Решение удобно видеть без лишних вычислений.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заданным функциям y=x-1 и y=-x+3.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 помощью контрольной точки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Выбор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любое значение из предполагаемого ответа: внутри промежутка, слева или справа от границы. Главное — чтобы точка действительно принадлежала найденному решению.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Подстановка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выбранное число вместо x в исходное выражение. После этого получают конкретное значение левой части и могут сразу увидеть его знак.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Полученный знак сравнивают с условием неравенства. Если он совпадает, ответ найден верно; если нет, нужно пересмотреть границу или знак решения.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 контрольной точке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ответа подстановкой числа из найденного промежутка в исходное линейное неравенство.
</a:t>
            </a:r>
            <a:endParaRPr lang="en-US" sz="1165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86619"/>
            <a:ext cx="3170700" cy="9698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графическом решении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заметить самые частые сбои при чтении графика и записи ответа.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вычислений, а с невнимательным чтением знака, точки пересечения и направления прямой.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ошибкам при решении линейных неравенств.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8232" y="1691000"/>
            <a:ext cx="17865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сравниваем на графике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нулем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рассматривают выражение вида ax+b, строят одну прямую и смотрят, где она находится относительно оси Ox. Это сразу показывает, где значение положительно или отрицательно.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сравнить две линейные функции, сначала находят их разность. После этого задача превращается в обычное неравенство первой степени, которое удобно читать по графику.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выше другой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двух графиков важно определить, где первая прямая расположена выше второй. Именно эта область отвечает условию, что одно выражение больше другого.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простом, и в сравнительном случае решение опирается на одну идею: знак выражения определяется положением графика. Поэтому достаточно увидеть, где линия оказывается выше или ниже выбранной границы.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двух функций как обычное линейное неравенство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разности к виду x-3 остается найти только одну точку, где значение обращается в ноль. Это упрощает сравнение исходных выражений.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сравнение двух линейных выражений можно свести к исследованию знака разности. Далее работает тот же графический принцип, что и для одного неравенства.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выражению (2x+1)-(x+4)=x-3.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графический способ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расстояние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задачах на движение график помогает понять, при каких значениях времени или скорости расстояние, путь или разность путей становятся положительными или отрицательными.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 прибыль
</a:t>
            </a:r>
            <a:pPr algn="l" indent="0" marL="0">
              <a:lnSpc>
                <a:spcPct val="8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экономических задачах по графику легко увидеть точку, где доход равен расходам. После этой границы можно определить, когда прибыль становится положительной.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измерения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величина меняется со временем, прямая показывает, где значение выше или ниже нуля. Это удобно при анализе температуры, давления и других измерений.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 особенно полезен, когда нужно сравнить две зависимости. Он позволяет быстро увидеть, при каких x одна величина больше другой, без длинных преобразований.
</a:t>
            </a:r>
            <a:endParaRPr lang="en-US" sz="9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магазин начинает зарабатывать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прибыль магазина описывается формулой p=5x-20, где x — количество проданных товаров. Тогда при x=4 прибыль равна нулю, а это точка безубыточности. Если продаж больше четырех, график поднимается выше оси Ox, и прибыль становится положительной.
</a:t>
            </a:r>
            <a:endParaRPr lang="en-US" sz="82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 подсказка для владельца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прямая пересекает ось Ox в точке x=4 и дальше идет вверх. Это наглядно показывает, что каждая следующая продажа после этой границы приносит доход. Такой рисунок помогает быстро увидеть, когда бизнес начинает работать в плюс.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жизненной ситуации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только ответ, но и причину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делает линейные неравенства понятными: видно границу, знак выражения и нужный промежуток. Поэтому решение становится не просто верным, а наглядно объяснимым.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2026-05-30T02:02:04Z</dcterms:created>
  <dcterms:modified xsi:type="dcterms:W3CDTF">2026-05-30T02:02:04Z</dcterms:modified>
</cp:coreProperties>
</file>