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Эмоции и темперамент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Изучим, как эмоции и темперамент влияют на поведение и отношения подростков.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влияют на настроение и здоровье, а темперамент формирует индивидуальность и стиль обучения. Их понимание помогает лучше общаться и справляться с трудностями.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9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эмоций и темперамента в жизни подростка
</a:t>
            </a:r>
            <a:endParaRPr lang="en-US" sz="2299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эмоций: ключевые аспекты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эмоции?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— это внутренние реакции на события, вызывающие радость, страх или удивление. Они быстро возникают и помогают нам адаптироваться к окружению.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эмоций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базовым эмоциям относят радость, гнев, печаль, страх, удивление и отвращение. Они сопровождают повседневные переживания и влияют на поведение.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эмоций в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мотивируют наши действия и формируют творческий подход. Они обеспечивают связь с другими людьми через выражение чувств и понимание.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73059" y="1581445"/>
            <a:ext cx="225816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39185"/>
            <a:ext cx="239400" cy="1915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9405" y="3418395"/>
            <a:ext cx="233100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эмоций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опасности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предупреждают о возможных угрозах, заставляя быстро реагировать на опасные ситуации.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источник радости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эмоции дарят удовольствие и стимулируют достижение целей.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связи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помогают понять других, способствуя укреплению отношений и сотрудничества.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Мозговое управление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Лимбическая система и нейромедиаторы управляют формированием и выражением эмоций.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эмоции врождённые и универсальные — радость, страх, гнев и другие формируют основу эмоционального опыта.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эмоций: базовые и сложные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эмоции возникают из сочетания базовых — например, зависть и вина требуют более высокого эмоционального развития.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Различение эмоций помогает понять внутренние состояния и предсказывать поведение человека в разных ситуациях.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сложности эмоций важно для развития эмоционального интеллекта и улучшения отношений с окружающими.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357619"/>
            <a:ext cx="3934500" cy="21697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телесные признаки и жизненные примеры для разных эмоций, что облегчает их распознавание.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Телесные реакции и реальные примеры помогают эффективно различать основные эмоции.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четырёх базовых эмоций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Подростковая психология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Проявление эмоций в поведении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Вербальные и невербальные сигналы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выражаются через мимику, жесты и интонацию — улыбка говорит о счастье, а нахмуренные брови — о раздражении или грусти.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у животных и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и скрытые эмоции встречаются не только у людей, но и у животных, например, собаки выражают радость движением хвоста.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 — врождённые особенности нервной системы, определяющие скорость и силу эмоциональных и поведенческих реакций.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темперамента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влияет на реактивность, уровень активности и способность переносить стрессовые ситуации в повседневной жизни.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 служит биологической основой формирования характера и индивидуальной психической устойчивости.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Сангвиник — энергичный и общительный, быстро переключается между делами, легко адаптируется к новым условиям.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типа темперамента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Холерик — импульсивный и страстный, склонен к резким эмоциям и быстрой реакции на события.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Меланхолик — чувствительный и задумчивый, часто замкнут, глубоко переживает события и делает выводы.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Флегматик — уравновешенный и спокойный, медленно реагирует, устойчив к стрессам и легко сосредоточивается.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показывает, что сангвиники и холерики составляют большинство среди подростков, а меланхолики и флегматики — меньшинство.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распределения типов темперамента важно учитывать при организации учебного процесса и взаимодействия в классе.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типов темперамента среди подростков (%)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российских школьников 8 классов, 2021 год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Сангвиники легко заводят знакомства и поддерживают дружеские отношения, с радостью осваивают новые темы и с интересом участвуют в групповых мероприятиях.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поведения при разных темпераментах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Холерики быстро выражают свои мысли, обладают высокой энергией и стремятся отстаивать свою позицию, но иногда могут вступать в споры из-за импульсивности.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Меланхолики предпочитают спокойствие и уединение, глубоко переживают неудачи и ценят поддержку близких, тогда как флегматики сохраняют спокойствие и устойчивы к стрессовым ситуациям.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689990"/>
            <a:ext cx="3805200" cy="180747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характеристики четырёх типов темперамента и их влияние на поведение подростков в учебной среде.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ключевых чертах темперамента важны для понимания индивидуальных потребностей и развития каждого школьника.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темперамента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школьной психологии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демонстрируют выраженную связь темперамента и эмоциональных реакций, что влияет на психологическое благополучие.
</a:t>
            </a:r>
            <a:endParaRPr lang="en-US" sz="1112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Темперамент определяет особенности эмоциональной реакции и способы её выражения у подростков, влияя на их способность справляться с стрессом и общаться в коллективе.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подростковой психологии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ли изменить темперамент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базовые черты темперамента под влиянием наследственности и окружающей среды, которые создают основу для будущих реакций.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
</a:t>
            </a:r>
            <a:pPr algn="ctr" indent="0" marL="0">
              <a:lnSpc>
                <a:spcPct val="100000"/>
              </a:lnSpc>
              <a:buNone/>
            </a:pPr>
            <a:r>
              <a:rPr lang="en-US" sz="3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навыки самоконтроля и регулирования эмоций, что позволяет корректировать проявления врождённого темперамента.
</a:t>
            </a:r>
            <a:endParaRPr lang="en-US" sz="1140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обучение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тренинги, спорт и хобби помогают улучшать эмоциональную устойчивость и адаптивность поведения.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жизнь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навыки и опыт закрепляют возможности гибкости темперамента, способствуя успешной социализации и личностному росту.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эмоции в поведение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осознания и регуляции эмоций у подростков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Техники глубокого дыхания и умеренная физическая активность помогают снизить уровень тревожности и стабилизировать эмоциональное состояние подростков.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управлять эмоциями: полезные стратегии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дневника эмоций и общение с близкими способствуют осознанному восприятию чувств и эффективному снятию стресса в повседневной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496" y="1779911"/>
            <a:ext cx="209400" cy="18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2413" y="1789217"/>
            <a:ext cx="209400" cy="167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3179" y="1789217"/>
            <a:ext cx="209400" cy="1675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и друзей в поддержке эмоционального баланса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58142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Теплая атмосфера и внимание в семье повышают стрессоустойчивость и развивают уверенность подростков в себе и своих силах.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164058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как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Доверительные отношения с ровесниками помогают делиться переживаниями и вместе справляться с трудностями.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844825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занятия и беседы способствуют укреплению дружбы и созданию позитивного эмоционального климата в кругу общения.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способен переживать до десяти различных эмоций в течение одной минуты, отражая сложность эмоционального опыта.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об эмоциях и темпераменте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уменьшает уровень гормона стресса кортизола примерно на 30%, способствуя быстрому восстановлению эмоционального равновесия.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однояйцевых близнецов часто совпадают типы темперамента, однако выражение эмоций варьируется из-за влияния среды и воспитания.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Кинематограф и литература: типажи эмоций и темперамента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Гарри Поттер как сангвиник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Гарри отличается общительностью, энергичностью и оптимизмом. Его эмоциональные реакции часто мотивируют его действия в сложных ситуациях, подчёркивая характер сангвиника в сюжете.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Гермиона и холерический темперамент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Гермиона проявляет решительность, быстроту реакции и принципиальность. Её яркие эмоции и активная позиция влияют на развитие событий и взаимодействие с другими героями.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1000" y="786262"/>
            <a:ext cx="3884100" cy="35692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8300" y="1018350"/>
            <a:ext cx="3338400" cy="31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21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 темперамент: ключ к самопознанию и гармонии
</a:t>
            </a:r>
            <a:pPr algn="l" indent="0" marL="0">
              <a:lnSpc>
                <a:spcPct val="100000"/>
              </a:lnSpc>
              <a:buNone/>
            </a:pPr>
            <a:r>
              <a:rPr lang="en-US" sz="1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своих эмоций и темперамента помогает подросткам лучше понимать себя и окружающих, строить крепкие отношения и уверенно развиваться в учебе и жизни.
</a:t>
            </a:r>
            <a:endParaRPr lang="en-US" sz="322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2026-05-09T00:53:42Z</dcterms:created>
  <dcterms:modified xsi:type="dcterms:W3CDTF">2026-05-09T00:53:42Z</dcterms:modified>
</cp:coreProperties>
</file>