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Ресурсы, расстояния и города определяют экономическую карту страны.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 внутренние различия России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территория, суровый климат и историческая концентрация населения в европейской части сформировали разные условия для промышленности, транспорта и жизни в регионах.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экономика России развивается неравномерно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хозяйства России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441289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Обрабатывающая 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Металлургия, химия, машиностроение и пищевая отрасль перерабатывают сырьё, создают более сложную продукцию и формируют рабочие места в промышленных центрах.
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434671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Добывающий сектор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газ, уголь, руды и другие полезные ископаемые дают сырьевую базу для промышленности и значительную часть экспортных поступлений страны.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4418298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Электроэнергетика, трубопроводы, железные дороги и порты обеспечивают связность территории и позволяют перемещать ресурсы, товары и людей на большие расстояния.
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6185142" y="1482850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 животноводство зависят от климата, почв и природных зон, поэтому аграрная специализация резко различается между югом, центром и севером.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8082981" y="1482850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быстро развиваются торговля, финансы, образование, наука, IT и бытовые услуги, поскольку здесь выше концентрация населения, капитала и спроса.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составляет основу российского экспорта
</a:t>
            </a:r>
            <a:endParaRPr lang="en-US" sz="2634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видна зависимость внешней торговли от сырьевых поставок и первичной переработки.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топлива и сырья подтверждает экспортно-сырьевую специализацию; доля машин и оборудования остаётся сравнительно небольшой.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данным ФТС России и Росстата; оценочная структура, 2023–2024 гг.
</a:t>
            </a:r>
            <a:endParaRPr lang="en-US" sz="6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Топливно-энергетический комплекс как основа экономики
</a:t>
            </a:r>
            <a:endParaRPr lang="en-US" sz="2222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054054" y="15124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районы добычи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Сибирь, Поволжье, Тимано-Печорская провинция, Ямал и арктический шельф формируют основу российской нефтегазодобычи и обеспечивают сырьём внутренний рынок и экспорт.
</a:t>
            </a:r>
            <a:endParaRPr lang="en-US" sz="952" dirty="0"/>
          </a:p>
        </p:txBody>
      </p:sp>
      <p:sp>
        <p:nvSpPr>
          <p:cNvPr id="14" name="Text 3"/>
          <p:cNvSpPr txBox="1"/>
          <p:nvPr/>
        </p:nvSpPr>
        <p:spPr>
          <a:xfrm>
            <a:off x="705208" y="22688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Трубопроводная сеть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Нефтепроводы и газопроводы соединяют месторождения с перерабатывающими заводами, электростанциями и портами, снижая издержки доставки и ускоряя вовлечение ресурсов в хозяйственный оборот.
</a:t>
            </a:r>
            <a:endParaRPr lang="en-US" sz="952" dirty="0"/>
          </a:p>
        </p:txBody>
      </p:sp>
      <p:sp>
        <p:nvSpPr>
          <p:cNvPr id="15" name="Text 4"/>
          <p:cNvSpPr txBox="1"/>
          <p:nvPr/>
        </p:nvSpPr>
        <p:spPr>
          <a:xfrm>
            <a:off x="1187815" y="30252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регионов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Налоговые поступления от ТЭК заметно пополняют бюджеты добывающих территорий, поэтому именно этот комплекс часто определяет возможности развития инфраструктуры и социальных программ.
</a:t>
            </a:r>
            <a:endParaRPr lang="en-US" sz="952" dirty="0"/>
          </a:p>
        </p:txBody>
      </p:sp>
      <p:sp>
        <p:nvSpPr>
          <p:cNvPr id="16" name="Text 5"/>
          <p:cNvSpPr txBox="1"/>
          <p:nvPr/>
        </p:nvSpPr>
        <p:spPr>
          <a:xfrm>
            <a:off x="774718" y="37816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расселение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месторождений, узлов переработки и транспортных коридоров формируются рабочие места, вахтовые поселки и опорные города, поддерживающие освоение удалённых районов.
</a:t>
            </a:r>
            <a:endParaRPr lang="en-US" sz="95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93961"/>
            <a:ext cx="3377400" cy="2259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крупнейших экономических районов России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между районами по специализации, ведущим отраслям и условиям развития.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районов определяется сочетанием ресурсов, положения и истории освоения; наиболее разнообразная экономика характерна для центра страны.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экономической географии России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438" y="1648250"/>
            <a:ext cx="1036125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3538" y="1648250"/>
            <a:ext cx="1036125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2294" y="1648250"/>
            <a:ext cx="932513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7431" y="1648250"/>
            <a:ext cx="725288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74381" y="1648250"/>
            <a:ext cx="725288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узлы и агломерации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узел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объединяет управление, финансы, науку и высокотехнологичное производство. Здесь особенно сильны связи между предприятиями, вузами и рынком труда, что ускоряет обновление экономики.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Сибирские опорные города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Новосибирск и Красноярск выступают узлами освоения восточных территорий. Они концентрируют транспорт, образование, сервис и промышленность, поддерживая рост окружающих районов.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Уральские центры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Екатеринбург и соседние города опираются на металлургию, машиностроение и переработку сырья. Здесь важны кооперация предприятий и близость к ресурсной базе.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Поволжские агломерации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Новгород, Казань и Самара развиваются благодаря сочетанию нефтехимии, автомобилестроения, авиационных производств и сильной научно-технической базы.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выгодно расположен у морских и сухопутных путей. Судостроение, приборостроение, транспортное машиностроение и культурно-образовательная функция усиливают его влияние на Северо-Запад.
</a:t>
            </a:r>
            <a:endParaRPr lang="en-US" sz="89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территориальная специализация
</a:t>
            </a:r>
            <a:endParaRPr lang="en-US" sz="2326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ресурсы, инфраструктура и рынки превращают район в сырьевую базу или центр переработки.
</a:t>
            </a:r>
            <a:endParaRPr lang="en-US" sz="10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как каркас хозяйства России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767051" y="14612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связывает добывающие районы, промышленные центры и потребителей в одну систему. Без него огромные расстояния страны резко повышали бы стоимость производства и обмена.
</a:t>
            </a:r>
            <a:endParaRPr lang="en-US" sz="951" dirty="0"/>
          </a:p>
        </p:txBody>
      </p:sp>
      <p:sp>
        <p:nvSpPr>
          <p:cNvPr id="14" name="Text 3"/>
          <p:cNvSpPr txBox="1"/>
          <p:nvPr/>
        </p:nvSpPr>
        <p:spPr>
          <a:xfrm>
            <a:off x="1045651" y="2224375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оси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Транссибирская магистраль, БАМ, Волго-Балтийский путь, северные порты и направления к Казахстану и Китаю формируют ключевые маршруты хозяйственных связей.
</a:t>
            </a:r>
            <a:endParaRPr lang="en-US" sz="951" dirty="0"/>
          </a:p>
        </p:txBody>
      </p:sp>
      <p:sp>
        <p:nvSpPr>
          <p:cNvPr id="15" name="Text 4"/>
          <p:cNvSpPr txBox="1"/>
          <p:nvPr/>
        </p:nvSpPr>
        <p:spPr>
          <a:xfrm>
            <a:off x="681850" y="2987538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востока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 трубопроводы сделали возможным масштабное развитие Сибири, Севера и Дальнего Востока, где природные условия усложняют строительство и обслуживание объектов.
</a:t>
            </a:r>
            <a:endParaRPr lang="en-US" sz="951" dirty="0"/>
          </a:p>
        </p:txBody>
      </p:sp>
      <p:sp>
        <p:nvSpPr>
          <p:cNvPr id="16" name="Text 5"/>
          <p:cNvSpPr txBox="1"/>
          <p:nvPr/>
        </p:nvSpPr>
        <p:spPr>
          <a:xfrm>
            <a:off x="807750" y="37507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портов, узловых станций и авиационного сообщения ускоряет доставку сырья, товаров и людей, а также помогает территориям включаться в межрегиональные и внешние связи.
</a:t>
            </a:r>
            <a:endParaRPr lang="en-US" sz="95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и география хозяйства
</a:t>
            </a:r>
            <a:endParaRPr lang="en-US" sz="2654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плотности населения отражают не только климат, но и долгую историю освоения, концентрацию городов и доступность рабочих мест.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транспорт и условия жизни, тем выше плотность населения и хозяйственная активность; на Севере и Востоке значения минимальны.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данным Росстата; сопоставление по крупным регионам, без точной привязки к одному году
</a:t>
            </a:r>
            <a:endParaRPr lang="en-US" sz="55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сельского хозяйства с природными зонами
</a:t>
            </a:r>
            <a:endParaRPr lang="en-US" sz="2432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лесостепи и степи земледелие получает максимум преимуществ: здесь дольше вегетационный период, больше тепла и выше природное плодородие почв.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продвижения на север сокращаются возможности для растениеводства, поэтому возрастает роль животноводства, оленеводства и завоза продовольствия.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для 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определяют набор культур, урожайность и себестоимость продукции, а значит — устойчивость и специализацию сельского хозяйства в разных районах страны.
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31945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Аграрная специализация по природным зонам
</a:t>
            </a:r>
            <a:endParaRPr lang="en-US" sz="2549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природной зоной и сельскохозяйственной специализацией определяется теплом, влажностью, почвами и длительностью вегетационного периода.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благоприятнее природные условия, тем разнообразнее земледелие; в более суровых зонах производство смещается к животноводству и защищённым формам хозяйства.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географии России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18" y="1029750"/>
            <a:ext cx="3074965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проявляются внутренние различия в уровне жизни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996950" y="1468675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и 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центрах выше зарплаты и шире рынок труда, поэтому легче найти работу по специальности. В удалённых районах выбор вакансий уже, а зависимость от одного предприятия заметнее.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996950" y="2239400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дорог, транспорта, связи и коммунальных услуг обычно лучше там, где выше плотность населения и больше бюджетные возможности. На периферии обновление инфраструктуры идёт медленнее.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996950" y="3010125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Города-миллионники и столицы быстрее концентрируют университеты, больницы и культурные учреждения. В малых городах и сёлах доступ к таким услугам часто требует поездок в районный центр.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996950" y="3780850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Моногорода и изолированные районы сильнее зависят от местного бюджета, одного работодателя и федеральной поддержки. Поэтому любые кризисы отражаются на них острее и дольше.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поляризация центра и периферии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 только уровень производства, но и концентрацию рабочих мест, услуг и управленческих функций в крупнейших центрах.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регион к транспортным узлам и управленческим центрам, тем выше экономическая активность; периферия отстаёт из-за удалённости и слабой инфраструктуры.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школьного курса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сходятся знания и бизнес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миллионниках университеты, лаборатории и компании находятся рядом, поэтому выпускники быстрее переходят от обучения к работе. Здесь формируются профессиональные сети, которые ускоряют обмен идеями и привлекают новые проекты.
</a:t>
            </a:r>
            <a:endParaRPr lang="en-US" sz="892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Рынок, который притягивает людей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город даёт больше вариантов занятости, сервиса и досуга, а также более широкий выбор жилья и образовательных траекторий. Именно поэтому сюда охотно переезжают молодые специалисты и предприниматели.
</a:t>
            </a:r>
            <a:endParaRPr lang="en-US" sz="892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 малым городом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одном месте сосредоточены банки, торговля и высокотехнологичные производства, соседние малые города теряют часть кадров и покупателей. Разрыв в возможностях между центром и периферией становится заметнее.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крупные города становятся магнитами роста
</a:t>
            </a:r>
            <a:endParaRPr lang="en-US" sz="243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удалённости к медленному росту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и экономические условия последовательно усиливают трудности развития изолированных территорий.
</a:t>
            </a:r>
            <a:endParaRPr lang="en-US" sz="9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отрасли чаще всего дают наибольшую нагрузку на воздух, воду и почвы.
</a:t>
            </a:r>
            <a:endParaRPr lang="en-US" sz="2176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Добыча, металлургия, нефтепереработка и энергетика особенно сильно воздействуют на окружающую среду, поэтому в промышленных районах требуются очистные сооружения, рекультивация и модернизация оборудования.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усиливающие внутренние различия России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группы факторов по-разному влияют на хозяйство и качество жизни в регионах страны.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различия возникают не из одного, а из сочетания природных, исторических и экономических факторов, которые усиливают друг друга.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географии России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сокращения региональных диспропорций
</a:t>
            </a:r>
            <a:endParaRPr lang="en-US" sz="2511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76253" y="2364449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связь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важнее всего уменьшить изолированность территорий: модернизировать дороги, железные дороги, порты и цифровую связь, чтобы снизить хозяйственные издержки.
</a:t>
            </a:r>
            <a:endParaRPr lang="en-US" sz="801" dirty="0"/>
          </a:p>
        </p:txBody>
      </p:sp>
      <p:sp>
        <p:nvSpPr>
          <p:cNvPr id="11" name="Text 3"/>
          <p:cNvSpPr txBox="1"/>
          <p:nvPr/>
        </p:nvSpPr>
        <p:spPr>
          <a:xfrm>
            <a:off x="2801186" y="2364450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развивать малые и средние центры, где могут сосредотачиваться услуги, рабочие места, образование и базовая переработка продукции.
</a:t>
            </a:r>
            <a:endParaRPr lang="en-US" sz="801" dirty="0"/>
          </a:p>
        </p:txBody>
      </p:sp>
      <p:sp>
        <p:nvSpPr>
          <p:cNvPr id="12" name="Text 4"/>
          <p:cNvSpPr txBox="1"/>
          <p:nvPr/>
        </p:nvSpPr>
        <p:spPr>
          <a:xfrm>
            <a:off x="4726093" y="2364450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переработка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производств рядом с сырьевой базой позволяет оставлять больше добавленной стоимости в регионе и сокращать зависимость от вывоза сырья без обработки.
</a:t>
            </a:r>
            <a:endParaRPr lang="en-US" sz="801" dirty="0"/>
          </a:p>
        </p:txBody>
      </p:sp>
      <p:sp>
        <p:nvSpPr>
          <p:cNvPr id="13" name="Text 5"/>
          <p:cNvSpPr txBox="1"/>
          <p:nvPr/>
        </p:nvSpPr>
        <p:spPr>
          <a:xfrm>
            <a:off x="6651032" y="2364450"/>
            <a:ext cx="1719409" cy="1124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и качество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требуются школы, колледжи, жильё и современные сервисы, чтобы удерживать специалистов и делать развитие территорий более устойчивым.
</a:t>
            </a:r>
            <a:endParaRPr lang="en-US" sz="8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прост: хозяйство страны формируется ресурсами, расстояниями и историей расселения, а внутренние различия можно уменьшать только через инфраструктуру, диверсификацию и рост качества жизни.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развивается через баланс центра и регионов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2026-06-02T22:25:16Z</dcterms:created>
  <dcterms:modified xsi:type="dcterms:W3CDTF">2026-06-02T22:25:16Z</dcterms:modified>
</cp:coreProperties>
</file>