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0525" y="342150"/>
            <a:ext cx="37719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0525" y="2046219"/>
            <a:ext cx="60864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Состав, историческое изменение географического положения России и общие проблемы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крупнейшая страна мира: от Балтики до Тихого океана, от Арктики до южных границ.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географическое положение России менялось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 положение страны менялись веками: продвижение на восток сменялось выходом к морям в разные эпохи. После 1991 года новые государственные границы разделили часть хозяйственных связей и маршрутов.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894" y="138780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2675" y="1387800"/>
            <a:ext cx="200925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6994" y="138780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3088" y="1394430"/>
            <a:ext cx="318300" cy="2546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97638" y="1394430"/>
            <a:ext cx="318300" cy="25464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территории России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4021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крупных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включает европейскую часть, Урал, Западную Сибирь, Восточную Сибирь и Дальний Восток. Эти зоны отличаются природой и хозяйственной специализацией, поэтому транспорт и промышленность распределяются по-разному.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21366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состоит из республик, краёв, областей, городов федерального значения, автономной области и автономных округов. Разные типы регионов отражают особенности населения и управления в разных местах страны.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8712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Неравномерные размеры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по площади части государства — Сибирь и Дальний Восток. Европейская часть меньше по территории, но играет ключевую роль в жизни страны благодаря концентрации городов и управленческих функций.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56057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расселения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размещено очень неравномерно: в целом плотность выше в западных регионах и ниже на востоке. Этот разрыв влияет на школы, больницы, рабочие места и логистику.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403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плотность территории и населения напрямую отражается на хозяйстве и транспорте. Там, где городов больше, быстрее развиваются производства и дороги, а на дальних расстояниях растут издержки перевозок.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3678" y="1636550"/>
            <a:ext cx="3332069" cy="2451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территории России и их особенности
</a:t>
            </a:r>
            <a:endParaRPr lang="en-US" sz="2131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частей страны помогает понять, почему одни регионы заселены плотнее, а другие специализируются на ресурсах.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доля населения и хозяйственной активности сосредоточена на западе страны, тогда как восток сильнее ориентирован на ресурсы и обслуживание дальних перевозок.
</a:t>
            </a:r>
            <a:endParaRPr lang="en-US" sz="1114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карте Евразии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находится в северной части Евразии и соединяет Европу и Азию. От запада до востока страна тянется более чем на 9 000 км.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севера на юг протяжённость около 4 000 км. Поэтому заметно меняются время, климат, природные зоны и хозяйственная специализация регионов.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изменялось географическое положение России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исторических этапов и изменения размеров, соседей и морских возможностей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Сибири и поворот на восток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1580-е: поход Ермака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Ермака считается началом активного продвижения русских землепроходцев в Сибирь. Стартовали новые маршруты и сбор информации о землях за Уралом.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земли давали меха, пушнину, лес и рудные ресурсы, а также открывали доступ к океанским побережьям. Это укрепляло экономику, но требовало постоянного присутствия.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век: движение к Тихому океану
</a:t>
            </a:r>
            <a:pPr algn="l" indent="0" marL="0">
              <a:lnSpc>
                <a:spcPct val="100000"/>
              </a:lnSpc>
              <a:buNone/>
            </a:pPr>
            <a:r>
              <a:rPr lang="en-US" sz="4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XVII веку осваивались большие пространства до побережий Тихого океана. Появлялись города, остроги и торговые пути, которые поддерживали сообщения с центрами управления.
</a:t>
            </a:r>
            <a:endParaRPr lang="en-US" sz="1257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Затраты на управление и оборону
</a:t>
            </a:r>
            <a:pPr algn="l" indent="0" marL="0">
              <a:lnSpc>
                <a:spcPct val="100000"/>
              </a:lnSpc>
              <a:buNone/>
            </a:pPr>
            <a:r>
              <a:rPr lang="en-US" sz="4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сопровождалось огромными расходами на связь, управление и защиту территорий. Без таких усилий было бы трудно удерживать новые районы и обеспечивать снабжение.
</a:t>
            </a:r>
            <a:endParaRPr lang="en-US" sz="1266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Протяженность России по основным направлениям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разница наблюдается по линии запад–восток: именно поэтому в стране сильнее различаются природные условия и сезонность.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протяжённость формирует разнообразие климата и логистические сложности: время наступления сезонов и доступность территорий неодинаковы.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из школьного курса географии (точные значения зависят от методики подсчёта границ и линий берега).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географического положения России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имеет выход к морям трёх океанических бассейнов — Арктического, Атлантического и Тихого. Это расширяет возможности морской торговли, рыболовства и развития портов.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сосредоточены крупные запасы нефти, газа, угля, железных руд, леса и пресной воды. Ресурсы влияют на размещение промышленности и рабочих мест в разных регионах.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положение делает особенно важными Арктику и Северный морской путь. При грамотном освоении это даёт новые маршруты, но требует сложной инфраструктуры и безопасности.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 на огромной территории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России находится в умеренном и субарктическом климатических поясах. На севере характерны долгие зимы и низкие температуры, а также многолетняя мерзлота.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условия заметно мягче, что больше подходит для земледелия и жизни людей. Климатические различия постепенно меняются при движении с севера на юг.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климата по-разному расселяются люди и строят дома. Становятся дороже материалы и технологии, которые помогают пережить морозы, ветра и длительные зимы.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влияет и на работу транспорта: меняются сроки сезонных перевозок, обслуживание дорог и стабильность маршрутов. Также меняется набор сельскохозяйственных культур, которые можно выращивать.
</a:t>
            </a:r>
            <a:endParaRPr lang="en-US" sz="1159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живет большинство населения России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жителей сосредоточена в западных районах: там больше городов, выше плотность населения и устойчивее транспортные связи между территориями.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резкий контраст: восток и север занимают огромную площадь, но население там распределено намного реже.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доли представлены как учебные ориентиры (точные проценты в учебниках различаются).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125" y="1844204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3331" y="1844204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26025" y="1844204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01975" y="1844204"/>
            <a:ext cx="267900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смена центров хозяйства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ядро
</a:t>
            </a:r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основная хозяйственная жизнь формировалась в европейской части страны, прежде всего вокруг Москвы и других древних городов. Отсюда развивались управление, торговля и промышленное производство на ближних территориях.
</a:t>
            </a:r>
            <a:endParaRPr lang="en-US" sz="1193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поворот к Уралу
</a:t>
            </a:r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крупнейшие промышленные районы смещались: на первый план выходили Урал и угольно-металлургические регионы. Это усиливало добычу руды, выпуск металла и развитие заводских поселений.
</a:t>
            </a:r>
            <a:endParaRPr lang="en-US" sz="1283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роли Поволжья и угольных бассейнов
</a:t>
            </a:r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Важными центрами становились Донбасс, Кузбасс и районы Поволжья. Они обеспечивали сырьём и топливом быстро растущую промышленность, а также поддерживали перевозки по железным дорогам внутри страны.
</a:t>
            </a:r>
            <a:endParaRPr lang="en-US" sz="1149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на востоке
</a:t>
            </a:r>
            <a:pPr algn="l" indent="0" marL="0">
              <a:lnSpc>
                <a:spcPct val="100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возникли крупные индустриальные центры в восточных районах. Однако многие из них оказывались далеко от основных рынков сбыта и морских путей, поэтому возрастало значение транспорта.
</a:t>
            </a:r>
            <a:endParaRPr lang="en-US" sz="1196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проблема огромной страны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огромных расстояний доставка людей и грузов занимает больше времени, чем в более компактных странах. Это влияет на графики работы, стоимость перевозок и цены на товары в удалённых регионах.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связи между западом и востоком поддерживают Транссибирская магистраль и Байкало-Амурская магистраль. Они обеспечивают непрерывность перевозок и помогают распределять ресурсы по стране.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районах не хватает дорог с твёрдым покрытием, а зимой сообщение осложняют морозы, снегопады и метели. Поэтому труднее снабжать посёлки и поддерживать регулярную работу транспорта.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6266" y="1581150"/>
            <a:ext cx="2728792" cy="245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проблемы географического положения России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связаны с масштабом территории, климатом, неравномерным расселением и зависимостью от транспорта.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природные и пространственные различия, тем заметнее различается уровень развития регионов и сложнее обеспечить равные условия жизни.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города и посёлки требуют тёплых инженерных решений: теплоизоляции зданий и надёжных систем жизнеобеспечения. Без устойчивого снабжения любая задержка ощущается сразу, потому что большая часть работ зависит от ограниченных «окон» навигации.
</a:t>
            </a:r>
            <a:endParaRPr lang="en-US" sz="82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мороз работает против человека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порты должны работать с высокой вероятностью сильного льда и штормов. Поэтому рядом нужны ледоколы и специальные подходы к разгрузке. Даже при наличии техники риски остаются: время рейсов и графики поставок могут меняться.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 шторм как «соседи» порта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вечной мерзлоте инженерные решения особенно критичны: неправильный расчёт способен нарушить устойчивость сооружений. Добавляются дефицит кадров и сложная логистика, а также важность бережного отношения к экосистемам, которые восстанавливаются медленно.
</a:t>
            </a:r>
            <a:endParaRPr lang="en-US" sz="841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Многолетняя мерзлота и цена ошибок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территории и их трудности
</a:t>
            </a:r>
            <a:endParaRPr lang="en-US" sz="31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география влияет на жизнь людей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Упрощённая логическая схема причинно-следственных связей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условий по регионам России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целом западные районы имеют более благоприятные условия для жизни и хозяйства, а восток сильнее «ограничен» климатом и удалённостью транспортных связей.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на восток, тем заметнее усложняются условия проживания и доступность инфраструктуры, что отражается на заселённости и развитии.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географии; значения даны как учебная качественная оценка, не как результаты измерений.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последствия изменения границ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территории усиливало многонациональный состав страны и увеличивало разнообразие природных зон. В результате возникали новые ресурсы и разные варианты хозяйственной специализации, но управлять ими становилось сложнее.
</a:t>
            </a:r>
            <a:endParaRPr lang="en-US" sz="1151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масштабы повышали требования к организации власти: требовались охрана границ и регулярная связь между удалёнными районами. Особенно трудно было поддерживать порядок и снабжение на расстоянии.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СССР многие хозяйственные цепочки и кооперации оказались разделены новыми государственными границами. Из-за этого часть транспортных и производственных связей начала работать менее эффективно.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сохранять устойчивость экономики, нужно было перестраивать маршруты перевозок и налаживать новые отношения между регионами. Это усиливало значение логистики, инфраструктуры и согласованного планирования.
</a:t>
            </a:r>
            <a:endParaRPr lang="en-US" sz="1165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181" y="138780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0650" y="139443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9350" y="13944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53250" y="13878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задачи пространственного развития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логистика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новые дороги и модернизация существующих магистралей, чтобы сократить время доставки и снизить стоимость перевозок. Надёжная логистика особенно важна для удалённых районов Сибири и Дальнего Востока.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энергетическая инфраструктура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комфортной жизни и работы предприятий требуется устойчивое электроснабжение и современная связь. Развитие цифровых сервисов уменьшает разрыв возможностей между городами и труднодоступными поселениями.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северных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территории требуют специальных решений по инфраструктуре и условиям проживания. Важно сохранять рабочие места, обеспечивать кадры и поддерживать социальные услуги, чтобы города не пустели.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ресурсов без ущерба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должно учитывать экологические риски: хрупкие экосистемы Севера и горных районов восстанавливаются медленно. Поэтому ресурсные проекты нужно сопровождать защитными мерами и контролем воздействия.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— сильная сторона и источник сложностей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России даёт большие ресурсы и выход к морям, но одновременно создаёт проблемы: суровый климат, огромные расстояния, неравномерное расселение и высокие транспортные затраты. Поэтому важны связь и рациональное освоение.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2026-05-11T22:59:13Z</dcterms:created>
  <dcterms:modified xsi:type="dcterms:W3CDTF">2026-05-11T22:59:13Z</dcterms:modified>
</cp:coreProperties>
</file>