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«равно» и «не равно»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числа: одинаковые и разные.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= и ≠ помогают проверять примеры, сравнивать ответы и читать записи в математике. Они показывают, совпадают ли значения или отличаются.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знаки сравнения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читается «равно» и ставится тогда, когда слева и справа записаны одинаковые значения. Он показывает полное совпадение.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может быть одно и то же число, например 4=4, или одинаковый результат вычисления, например 2+3=5 и 7-2=5.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на обе части записи. Если ответ слева такой же, как справа, между ними нужен именно знак =.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знак равно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≠ означает, что значения не совпадают. Он показывает: числа или ответы разные, поэтому равенства здесь нет.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удобно запомнить как знак = с перечёркиванием, будто две дорожки разошлись в разные стороны. Совпадения больше не будет.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знак не равно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между частями записи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сравнить два результата и выбрать нужный знак.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заданиях используют простые числа, чтобы ребёнок быстро замечал одинаковые записи и не путался в счёте.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0–10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удобный диапазон для первых примеров, где легко увидеть полное совпадение значений.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урока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не совпадают, между ними ставят знак ≠. Так запись сразу показывает, что значения отличаются друг от друга.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может быть совсем маленькой, как в 1≠2, или заметной, как в 3≠7 и 8≠10. Главное — сами значения разные.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выбора знака неважно, насколько числа различаются. Если совпадения нет, подходит только ≠, а не знак равно.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 разными числами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кубики помогают увидеть равенство: предметы совпадают по виду и по количеству. Такой пример легко переносится на числа и записи.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и мяч уже разные, поэтому это наглядное неравенство. Предметные пары делают математику понятной: одинаково — =, по-разному — ≠.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926" y="32099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состоит из двух коротких одинаковых линий. Если записи слева и справа совпадают, выбирают именно его.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ровные черты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≠ похож на равно, но перечёркнут. Это подсказка: значения отличаются, значит, равенства здесь нет.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 через знак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угадывать по виду примера. Сначала находят ответы, а потом сравнивают их и выбирают нужный знак.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знакомый пример нужно читать внимательно. Одинаковые значения связаны с =, а разные — только с ≠.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смысл записи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правильного знака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подходит для простых примеров и сравнений в пределах 0–10.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5__5 число слева и справа одинаковое, значит подходит знак =. А в записи 2+1__4 результаты не совпадают, поэтому нужен знак ≠.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 обе части записи и считают каждую из них. Потом становится ясно, какой знак нужен: =, если ответы совпали, или ≠, если они разные.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знака делает упражнение похожим на маленькую загадку. Ребёнок не просто считает, а ещё сравнивает результаты и выбирает правильный знак без лишней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учат не торопиться и проверять ответ шаг за шагом. Это полезно даже тогда, когда пример кажется очень простым и почти «смотрит в глаза».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пустым местом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разные записи приводят к одному и тому же результату. Например, в 1+4 и 2+3 получается 5, поэтому между ними ставят знак =.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равенство зависит не от внешнего вида примера, а от результата. Если слева и справа одно число, выражения равны, даже если они записаны по-разному.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выражения дают один ответ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каждый пример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выражение нужно решить отдельно. Только после этого можно понять, совпали ли ответы или они уже разошлись в разные стороны.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результаты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слева получилось одно число, а справа другое, выражения неравны. Например, 2+2 и 5 дают разные значения, значит нужен знак ≠.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выбираем знак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ответы различаются, ставят ≠. Так ребёнок видит, что числа не совпали, и аккуратно оформляет запись без 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выражения дают разные ответы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чисел по порядку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выбрать нужный знак при сравнении двух чисел в пределах 0–10.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80087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411" y="2680193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отдельно выполнить действие в примере и получить точный ответ. Без этого знак можно выбрать наугад, а математика такого не любит.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 правая части записи должны совпасть по значению. Если они разные, значит в примере ошибка и знак выбран неверно.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неточность и записать пример аккуратно. Так ребёнок учится не только считать, но и внимательно читать собственный ответ.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 примере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числами и картинки с предметами помогают быстро увидеть, что одинаково, а что отличается. Задание выглядит как игра, а счёт идёт почти незаметно.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примеров и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примеров удобно соединять нужным знаком. Ребёнок сначала считает, потом сравнивает и выбирает = или ≠. Получается полезная тренировка без скуки.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 на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знак ставят по привычке, не проверив пример. В таком случае легко ошибиться, даже если запись кажется знакомой и очень простой на вид.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перепутать одинаковые числа с одинаковыми ответами. Числа могут выглядеть похоже, но после счёта окажется, что результаты совсем разные.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вместо ≠ пишут = там, где значения не совпадают. Чтобы не попасть в такую ловушку, важно считать обе части внимательно.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надёжное правило простое: сначала посчитать, потом сравнить. Если повторять его каждый раз, выбор знака станет спокойным и почти автоматическим.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выборе знака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примера к правильному знаку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 запись шаг за шагом и не пропустить нужный знак между частями выражения.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 значит одинаково: если две части записи дают одно и то же число, между ними ставят знак =. Это правило помогает не гадать, а проверять результат спокойно.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очень короткий: сначала считаю, потом сравниваю. Такой способ удобно повторять вслух на уроке, чтобы не перепутать похожие знаки и не спешить.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равно значит по-разному: когда ответы отличаются, нужен знак ≠. Даже маленькая разница важна, потому что математика любит точность и порядок.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= говорит, что значения совпадают, а знак ≠ — что они разные. Если сначала считать, а потом сравнивать, выбрать нужный знак становится легко и без ошибок.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про = и ≠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2026-05-20T14:23:47Z</dcterms:created>
  <dcterms:modified xsi:type="dcterms:W3CDTF">2026-05-20T14:23:47Z</dcterms:modified>
</cp:coreProperties>
</file>