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ночной красоте, песне соловья и тихом восхищении.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Дельвиг. «Соловей»: природа, музыка и чувство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Дельвиг — поэт пушкинского круга и лицейский друг Пушкина. Его стихи отличаются краткостью, мягкой мелодичностью и вниманием к природе, внутренним переживаниям и идеалу красоты — важнейшим темам романтизма начала XIX 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Дельвиг и русская романтическая лирика
</a:t>
            </a:r>
            <a:endParaRPr lang="en-US" sz="295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обращается к романтизму: на первый план выходят чувства, настроение и красота мгновения.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соловья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соловей становится знаком ночи, любви, вдохновения и прекрасной песни, понятной без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Дельвига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«Соловей» развивает эту традицию, соединяя пейзаж, музыку и тихое душевное переживание в одном образе.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контекст стихотворения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красоты ночи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переданы тишина ночи, тонкость слуха и чувство красоты. Маленькая птица становится центром всего пейзажа и лирического впечатления.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птица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у Дельвига — не просто птица, а источник прекрасного звука. Его пение воспринимается как настоящая музыка и сразу привлекает внимание читателя.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соловья в стихотворении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важная тема — красота соловьиной песни. Она звучит естественно и в то же время напоминает искусство, вызывая у человека сильный эмоциональный отклик.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тема связана с ночью и тишиной. Именно в спокойной обстановке особенно ясно слышна песня птицы, а обычный вечер становится поэтическим событием.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тема — влияние природы на человека. Соловьиная песня рождает восхищение, гармонию и внутренний покой, показывая, как красота мира действует на душу.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86" y="1642900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восприятие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действует, а внимательно слушает. Его главное занятие — уловить звук и почувствовать его красоту.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воспринимает песню в тишине ночи, поэтому каждый звук кажется особенно ясным и значительным.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Соловьиное пение вызывает у героя не просто интерес, а настоящее восхищение и душевное волнение.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Созерцание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важнее не событие, а созерцание. Герой замечает, как природный звук меняет его настроение.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особенно важны для лирического впечатления.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настроение создают природа и звук; остальные элементы усиливают гармонию и эмоциональную глубину.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Дельвига «Соловей»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настроение стихотворения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делает строки спокойными и текучими. Благодаря этому стихотворение читается почти как напев, а не как резкий разговор.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 и протяжные гласные помогают передать впечатление от соловьиной песни. Читатель словно сам слышит её нежное звучание.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делают текст особенно мелодичным. Они связывают строки между собой и усиливают ощущение цельности.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не только украшает стихотворение, но и помогает раскрыть его главную тему — красоту музыки в природе.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стихотворения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 как пространство лирики
</a:t>
            </a:r>
            <a:endParaRPr lang="en-US" sz="232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песней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сад кажется спокойным и почти неподвижным. В такой тишине любой звук становится заметным, а потому пение соловья звучит особенно ярко. Контраст между молчанием и мелодией делает картину выразительной и запоминающейся.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тёмные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свет мягко выделяет силуэты деревьев и создаёт ощущение тайны. Тёмный фон помогает увидеть даже маленькую птицу как важную часть пейзажа. Ночь здесь не пугает, а настраивает на тихое любование красотой.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голос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словно поёт для одного внимательного слушателя. Его голос заполняет пространство и превращает обычный вечер в маленькое событие. Благодаря этому пейзаж становится не просто описанием природы, а живой картиной чувств.
</a:t>
            </a:r>
            <a:endParaRPr lang="en-US" sz="10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приёмы создают музыкальность и образность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цель: сделать пейзаж звучащим, а песню соловья — главным художественным образом.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Дельвига «Соловей»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Дельвига «Соловей»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соловья объединяет природу и искусство.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центральный образ помогает поэту сосредоточить внимание на звуке, настроении и красоте, не перегружая текст лишними деталями.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лирическом движении от ночной тишины к внутреннему покою.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сочетает черты пейзажной и философской лирики: картина природы здесь не просто описывается, а помогает передать состояние души и тихое размышление.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объём, единый эмоциональный тон и внимание к одному образу делают текст цельным, ясным и легко запоминающимся для читателя.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Дельвига особенно важны простота, музыкальность и мягкая выразительность: именно они создают ощущение спокойной, но глубокой лирической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Дельвиг был заметной фигурой литературной жизни 1820-х годов и входил в круг Пушкина. Его ценили за точность образов, спокойную интонацию и умение создавать звучные короткие стихи.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печатался в альманахах и журналах своего времени, а его творчество воспринималось как часть культуры пушкинской эпохи. Для иллюстрации подойдут портрет, лицейская тема или книга XIX 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Дельвиг и литературная среда 1820-х годов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важнее всего для восприятия текста оказываются звучание и центральный образ, а остальные элементы поддерживают общее впечатление.
</a:t>
            </a:r>
            <a:endParaRPr lang="en-US" sz="1169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создают музыкальность и образ соловья; остальные признаки усиливают эмоциональность и делают стихотворение удобным для запоминания.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Дельвига «Соловей»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особенно запоминающимся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47" y="2757825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6172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61725"/>
            <a:ext cx="218400" cy="21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 7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тишина и пение птиц легко представить по собственному опыту, поэтому вход в текст не требует сложного объяснения и сразу вызывает живой отклик.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превращает обычное природное впечатление в поэтический символ, а один выразительный образ помогает быстро понять настроение и основную мысль стихотворения.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наблюдательности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красоту в простом: короткое впечатление, услышанное в природе, может стать основой для настоящего художественного образа и душевного переживания.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главный смысл текста не в событии, а в переживании: простая встреча с природой превращается в источник вдохновения, покоя и восхищения.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Дельвиг подчёркивает: поэзия начинается там, где человек умеет слушать и замечать красоту, скрытую в привычных явлениях окружающего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в стихотворении показана как сила, способная воздействовать на человека не меньше искусства: одна песня рождает сильное и долгое впечатление.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Соловьиный голос становится символом гармонии мира, потому что в нём соединяются тишина ночи, живая природа и ощущение внутреннего подъёма.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стихотворения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042856"/>
            <a:ext cx="4094100" cy="1463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работают на общий смысл стихотворения и создают его настроение.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имеет точную художественную роль: вместе они создают ощущение гармонии, тишины и тихого восторга.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Дельвига «Соловей»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значение в стихотворении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«Соловей» остаётся понятным современному читателю, потому что говорит о знакомых вещах: вечере, тишине, внимательном слушании природы и радости от красоты.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поэзия умеет превращать короткое впечатление в запоминающийся образ, а обычный звук — в источник сильного чувства.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учит замечать прекрасное вокруг себя и понимать, что природа может дарить вдохновение, спокойствие и внутреннюю гармонию.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сегодня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Дельвига соединяет природу, музыку и чувство в единый лирический образ. Через песню соловья поэт показывает красоту мира, силу вдохновения и тихую гармонию души.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соловьиная песня как символ поэзии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2026-05-22T13:04:39Z</dcterms:created>
  <dcterms:modified xsi:type="dcterms:W3CDTF">2026-05-22T13:04:39Z</dcterms:modified>
</cp:coreProperties>
</file>