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«Декамерон»: мир новелл о человеке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страхе, любви, смекалке и стойкости во время чумы.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и рождение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эпидемия чумы изменила жизнь Италии XIV века, Боккаччо показал, как в бедствии особенно заметны характер, привычки и выбор человека. Так появился «Декамерон» — сто новелл, рассказанных за десять дней.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«рамка внутри рамки»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начинается с картины чумы во Флоренции, которая задаёт тревожный фон всему произведению и объясняет, почему герои стремятся покинуть город.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один из участников выбирает тему рассказов, поэтому отдельные истории связаны общей идеей, а не просто идут одна за другой.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девушек и три юноши собираются в загородном доме, где они живут по правилам, беседуют и по очереди рассказывают новеллы.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рамка делает сборник цельным: читатель слышит не только сюжеты, но и живой разговор людей, пытающихся сохранить нормальную жизнь.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и раннее Возрождение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центре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Боккаччо жил в 1313–1375 годах и принадлежал к раннему Возрождению. Его интересовал не отвлечённый идеал, а живой человек с его чувствами и поступками.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жизнь и наблюдение за бытом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«Декамероне» особенно заметны бытовые детали, точные наблюдения и внимание к индивидуальности. Именно поэтому новеллы воспринимаются как правдивые и близкие к реальной жизни.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участники по очереди становятся рассказчиками, поэтому книга звучит как коллективная беседа.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заметно преобладают девушки, но важна именно совместность: разные голоса создают единое повествование.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рассказывает новеллы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рамке «Декамерона»: 7 девушек и 3 юноши; Джованни Боккаччо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3031411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0250" y="2997931"/>
            <a:ext cx="753300" cy="66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3031411"/>
            <a:ext cx="753300" cy="602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фрагментов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новеллах бывает счастливой, трудной и жертвенной. Она заставляет героев принимать решения, рисковать и показывать настоящие чувства.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повороты судьбы часто меняют жизнь персонажей. Удача может помочь бедному, а может и быстро разрушить планы.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Находчивость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ценит умение быстро соображать и действовать. Побеждает не тот, у кого больше богатства, а тот, кто умеет найти выход.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историях внешняя видимость оказывается сильнее правды. Автор показывает, как легко людей сбить с толку красивыми словами и убедительной ролью.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и выбор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оказываются перед нравственным решением. Важны не только правила, но и человеческое сострадание, верность и готовность помочь.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64597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новеллы и их смысл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героев, конфликт и главный вывод каждой истории.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историях важнее всего человеческое поведение в трудной ситуации: удача, честность, любовь и внутреннее достоинство.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Боккаччо, «Декамерон»; выбранные фрагменты для школьного анализа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Чаппеллетто всю жизнь был лжецом и обманщиком, но перед смертью умеет представить себя смиренным и почти святым человеком. Его речь звучит так убедительно, что окружающие принимают ложь за правду.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сюжет показывает, как сильно люди доверяют красивым словам и внешнему впечатлению. Боккаччо заставляет задуматься, почему общество иногда верит не фактам, а удобной легенде.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о Чаппеллетто: обман и доверие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Федериго дельи Альбериги: благородство в бедности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Федериго теряет богатство, но не теряет достоинства. Он живёт скромно и остаётся человеком, для которого честь и любовь важнее имущества и роскоши.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настоящее благородство измеряется не происхождением и деньгами, а готовностью поступать щедро, честно и самоотверженно.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любимая женщина оказывается у него в гостях, Федериго жертвует последним соколом, чтобы принять её достойно. Этот поступок делает его особенно трогательным и сильным.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мотивы звучат в разных историях по-разному, поэтому сборник не кажется однообразным.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книги остаются человеческие отношения и нравственный выбор; серьёзные и комические сюжеты уравновешивают друг друга.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 в новеллах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мотивов по фрагментам «Декамерона»; схема для учебного обобщения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XIV века такой взгляд был новым: Боккаччо показывает женщину как активную личность, а не как пассивную героиню.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новеллах женщины часто проявляют наблюдательность, ум, осторожность и смелость; именно эти качества помогают им влиять на ход событий.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умеют защищать любовь, сохранять достоинство и находить выход из трудных обстоятельств, даже когда вокруг царят страх и неопределённость.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у Боккаччо не просто слушают рассказы, а сами принимают решения, оценивают ситуацию и нередко действуют быстрее и точнее мужчин.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женщины в «Декамероне»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новелла Боккаччо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новеллы: от завязки к неожиданному повороту и жизненному выводу.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серьёзное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«Декамероне» смешные эпизоды часто соседствуют с горем и опасностью: читатель одновременно улыбается и понимает, что герои живут в трудное, нестабильное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разных тонов делает книгу правдивой: Боккаччо показывает, что жизнь не бывает только радостной или только трагической, а всегда сложна и противоречива.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новелл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пишет ясно и живо, поэтому даже сложные события читаются легко; его фразы звучат почти как живая беседа между людьми.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новеллах много диалогов и точных бытовых деталей: одежда, жесты, дом, еда и повседневные привычки помогают представить героев очень наглядно.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повороты сюжета делают текст динамичным: характер персонажа раскрывается через поступок, а не через длинные объяснения автора.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47231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жизненные роли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герои, их положение и вывод о ценности поступка.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статус сам по себе ничего не решает: в новеллах ценятся смелость, ум, щедрость и способность достойно вести себя в трудной ситуации.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«Декамерон», выбранные новеллы Джованни Боккаччо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 стал важным образцом европейской новеллы: в нём короткая история строится вокруг яркого события, а не вокруг длинных описаний и отвлечённых рассуждений.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стала знаменитой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Читателей привлекали внимание к обычной жизни, остроумие и точные бытовые детали, благодаря которым герои выглядят живыми и узнаваемыми.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сюжеты книги долго жили в пересказах, театре и учебных книгах, потому что легко запоминаются и показывают человеческие характеры очень наглядно.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сборник может одновременно развлекать и заставлять задуматься о человеческих поступках, поэтому его чтение не кажется однообразным.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тонов делает «Декамерон» живым и многогранным: смех, переживание и урок объединяются в одном произведении.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диапазон фрагментов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выбранных фрагментов «Декамерона» Джованни Боккаччо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Рамочная группа рассказчиков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молодых людей создают маленькое сообщество с правилами, очередностью рассказов и уважением к каждому собеседнику, что помогает им сохранить порядок и спокойствие.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беседы поддерживают друг друга в тяжёлое время: рассказы отвлекают от страха, дают чувство дружбы и показывают, как слово помогает пережить бедствие.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выбранных фрагментов для чтения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помогают увидеть, что проблемы доверия, любви, смелости и обмана были важны в XIV веке и остаются понятными современному читателю.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сюжеты, неожиданные развязки и жизненные детали делают текст интересным для школьного чтения и обсуждения в классе.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Боккаччо человек оценивается не по знатности, а по уму, доброте и тому, как он ведёт себя в решающий момент.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Избранные новеллы показывают, что литература может не только развлекать, но и учить внимательности к людям, их выбору и поступкам.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«Декамерон»: книга, которая говорит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 интересен сегодня, потому что соединяет историю, юмор и наблюдение за жизнью. Он учит видеть в человеке ум, выбор и нравственную стойкость.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2026-05-22T23:56:35Z</dcterms:created>
  <dcterms:modified xsi:type="dcterms:W3CDTF">2026-05-22T23:56:35Z</dcterms:modified>
</cp:coreProperties>
</file>