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Барто: стихи, которые легко читать и легко запоминать
</a:t>
            </a:r>
            <a:endParaRPr lang="en-US" sz="3544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Агнии Барто помогают читать с удовольствием и легко запоминать строки.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— поэтесса, которую знают с детства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Львовна Барто писала для детей и умела говорить о простом очень точно. Ее стихи про игрушки, школу и детские чувства читали в книгах, журналах и на уроках многие поколения.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будущей поэтессы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лет Агния Барто любила читать и замечать в жизни смешные, точные подробности. Она внимательно вслушивалась в слова и их звучание.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Ей нравились ритм и рифма, поэтому она рано почувствовала, как стихотворение может звучать легко, ясно и очень живо.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впечатления помогли ей увидеть детский мир так, как его видят сами дети: близко, честно и без лишних сложностей.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и начало литературного пути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строки, которые сразу заметили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Агния Барто писала еще в юности. В 1920-х годах их начали печатать, и читатели быстро обратили на них внимание. Короткие строки и ясные слова делали тексты особенно живыми.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манера говорить с детьми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рано нашла интонацию, которая звучала тепло и просто. Она писала о детях так, будто хорошо знает их мысли, игры и маленькие переживания. Поэтому ее стихи легко было читать и запоминать.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56288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300298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53655"/>
            <a:ext cx="440100" cy="4401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78105"/>
            <a:ext cx="440100" cy="3912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писала Агния Барто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Барто игрушки становятся почти живыми. Мишка, зайка или мячик помогают ребенку увидеть знакомый мир и почувствовать настроение героя.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ошибки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могут хвастаться, спорить или ошибаться, но автор относится к ним с пониманием. От этого стихи читаются легко и с улыбкой.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стихах есть уроки, тетради, ответы у доски и первые школьные волнения. Такие сюжеты особенно близки младшим школьникам.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часто напоминает, что важно помогать, не обижать и замечать чувства других. Ее мысли звучат просто, но очень убедительно.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писала о доме, заботе и повседневных семейных делах. Эти истории показывают, как важны внимание, ласка и добрые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«Игрушки» и самые известные строки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помнят наизусть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«Игрушки» стал одним из самых любимых у детей. Короткие стихи про мишку, зайку, бычка и лошадку легко представить даже без картинки. Простые события в них превращаются в запоминающиеся маленькие истории.
</a:t>
            </a:r>
            <a:endParaRPr lang="en-US" sz="879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приятно читать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стихах есть четкий ритм, понятный сюжет и яркий образ. Ребенок сразу видит происходящее и легко повторяет строки. Поэтому такие тексты любят читать вслух и учить наизусть.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Строки, знакомые почти каждому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«Уронили мишку на пол» и «Наша Таня громко плачет» знают и дети, и взрослые. Они стали особенно известными, потому что звучат ритмично, ясно и очень выразительно.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и школьная жизнь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Барто часто появляются тетради, уроки, звонок и ответы у доски. Все это знакомо младшим школьникам и делает ее истории особенно близкими.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не высмеивает ребенка, а показывает его переживания мягко и доброжелательно. Из-за этого даже неловкие моменты читаются легко.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могут забыть домашнее задание, опоздать на урок или растеряться перед классом. Такие ситуации вызывают улыбку, потому что бывают почти у всех.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стихи Барто помогают понять: ошибки не страшны, если стараться и не терять хорошее настроение. В этом и есть ее добрый юмор.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стихотворение Агнии Барто
</a:t>
            </a:r>
            <a:endParaRPr lang="en-US" sz="284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обычная жизненная наблюдательность превращалась у поэтессы в короткое и запоминающееся стихотворение.
</a:t>
            </a:r>
            <a:endParaRPr lang="en-US" sz="15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ее стихи легко учить наизусть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Барто короткие строки и простые слова, поэтому текст не перегружает память. Ребенку легко следить за смыслом и не терять нить стихотворения.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рифмы помогают делить текст на части и повторять его по смыслу. Для второклассников это удобно, когда нужно читать вслух и учить наизусть.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часто повторяются похожие звуки, слова и фразы. Из-за этого они звучат почти как песенка и быстро запоминаются на слух.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и помощь потерянным детям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и после нее Агния Барто участвовала в радиопередаче, которая помогала находить разлученные семьи. Через радио передавали воспоминания, имена и важные сведения.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работа помогла многим детям снова встретиться с родными. Поэтому Агнию Барто помнят не только как поэтессу, но и как человека, сделавшего очень важное дело.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426361"/>
            <a:ext cx="5265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92636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397111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честности и добрых поступках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слабых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Барто доброта проявляется в маленьких поступках: помочь, не толкнуть, не оставить в беде. Такие примеры показывают детям, что забота о других — обычная часть жизни.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без назидания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говорит о правде спокойно и понятно: не нужно хитрить, скрывать ошибку или выдумывать оправдания. Ребенок легко узнает знакомую ситуацию и сам делает вывод.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 уважение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напоминает, как важно не дразнить, не обижать и быть внимательным к словам. Ее герои учатся уважать чувства других без строгих наставлений и скучных правил.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как привычка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стихах хороший поступок выглядит не подвигом, а естественным выбором. Именно поэтому нравственный смысл запоминается легко и воспринимается детьми очень естественно.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стихах Агнии Барто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смеется не зло, а по-доброму: она замечает капризы, забывчивость и хвастовство так, что читатель улыбается, а не обижается.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улыбки всегда остается понятная мысль: смешное помогает увидеть свою ошибку и мягко исправить ее. Так стихотворение становится не только веселым, но и полезным.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ситуации в ее стихах обычно очень жизненные: кто-то перепутал, не досмотрел, поспешил или сказал лишнее. Именно узнаваемость делает юмор особенно точным.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которых легко представить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Барто очень наглядные: мишка, зайка, лошадка, девочка с мячом, малыш с кубиками. Их легко вообразить, будто они стоят прямо перед читателем.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близки второклассникам, потому что похожи на игрушки, игры и повседневные детские занятия. Поэтому содержание стихов быстро складывается в яркую картинку.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4274" y="3245763"/>
            <a:ext cx="346050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84300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84300"/>
            <a:ext cx="440100" cy="35208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удобно читать по ролям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выступления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хорошо звучат со сцены: их можно читать вдвоем, по цепочке или хором. Короткие фразы помогают не сбиться и говорить уверенно.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слушать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персонаж звучит по-своему, стихотворение становится похожим на маленький спектакль. Это делает урок живым, а чтение — более ярким и запоминающимся.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Барто часто звучат короткие реплики, поэтому легко понять, кто говорит и с каким настроением. Это помогает читать текст выразительно и без лишнего напряжения.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сценок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стихотворения Барто удобно превращать в мини-сценки. В них есть действие, эмоция и понятная развязка, поэтому дети быстро включаются в игру и чтение.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Агнии Барто стали очень известными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привлекли внимание читателей: стихи были короткими, ясными и очень близкими детскому опыту.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Переиздания и новые сборники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Барто много раз выходили в книгах и журналах, поэтому их узнавали все новые поколения детей.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детский сад, школа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читали вслух в разных местах, и они стали частью общего детского чтения по всей стране.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в жизни современных детей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стихи Барто помогают детям тренировать чтение вслух: в них легко заметить паузы, рифму и настроение героя. Текст звучит просто и понятно.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произведения удобно учить наизусть во втором классе. Короткие строки и знакомые ситуации делают их доступными, а добрый тон вызывает интерес к чтению.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стихи Агнии Барто любимыми
</a:t>
            </a:r>
            <a:endParaRPr lang="en-US" sz="2895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обычного детского наблюдения рождается короткое, яркое и запоминающееся стихотворение.
</a:t>
            </a:r>
            <a:endParaRPr lang="en-US" sz="15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год рождения поэтессы, легче представить, как долго ее стихи живут в детском чтении и почему их знают уже несколько поколений.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Агния Львовна Барто родилась в Москве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Агнии Львовне Барто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Агнию Барто помнят до сих пор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стихи короткие и звучные, поэтому их легко читать вслух, запоминать и повторять. Для младших школьников это особенно удобно и приятно.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книги подходят и для урока, и для семейного чтения. Они помогают взрослым и детям говорить о простых, но важных вещах на одном языке.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пишет с мягким юмором и без строгого поучения. Поэтому даже важные мысли о честности, вежливости и доброте воспринимаются легко и естественно.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много узнаваемых детских ситуаций: игра, обида, ошибка, каприз, дружба. Ребенок видит себя и своих товарищей в этих маленьких историях.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Барто: стихи, которые остаются с нами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сумела написать стихи, которые легко читать, понимать и помнить. В них живут детство, юмор, доброта и настоящая любовь к маленькому читателю.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2026-05-24T06:06:58Z</dcterms:created>
  <dcterms:modified xsi:type="dcterms:W3CDTF">2026-05-24T06:06:58Z</dcterms:modified>
</cp:coreProperties>
</file>