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типа Членистоногие: основные темы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самый многочисленный и разнообразный тип животных на Земле.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важность членистоногих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появились более 500 миллионов лет назад. Их изучение XVIII века раскрывает их ключевую роль в экосистемах: от опыления до очистки окружающей среды, с более миллионом видов в классификации.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строения членистоногих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Трёхчастное тело
</a:t>
            </a:r>
            <a:pPr algn="ct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членистоногих делится на голову, грудь и брюшко, что облегчает распределение функций между отделами. Такая организация обеспечивает специализированные задачи для каждого сегмента.
</a:t>
            </a:r>
            <a:endParaRPr lang="en-US" sz="1035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оболочка состоит из твёрдого хитина – прочного материала, выполняющего защитные функции и поддерживающего форму тела как наружный скелет.
</a:t>
            </a:r>
            <a:endParaRPr lang="en-US" sz="1147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Членистые конечности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делятся на суставы и сегменты, обеспечивая гибкость и разнообразные движения: от ходьбы до сложных хватательных функций.
</a:t>
            </a:r>
            <a:endParaRPr lang="en-US" sz="11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внешнего скелета и хитиновой кутикулы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барьер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скелет защищает от хищников и препятствует испарению воды, что особенно важно для наземных видов, сохраняя влагу в организме.
</a:t>
            </a:r>
            <a:endParaRPr lang="en-US" sz="1369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и структура кутикулы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Хитиновая кутикула обладает высокой прочностью благодаря многослойной структуре, часто покрывается воском для дополнительной защиты на суше.
</a:t>
            </a:r>
            <a:endParaRPr lang="en-US" sz="1281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линька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роста членистоногие сбрасывают старый покров, что позволяет обновлять скелет — процесс линьки жизненно необходим для развития.
</a:t>
            </a:r>
            <a:endParaRPr lang="en-US" sz="13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4789" y="1779938"/>
            <a:ext cx="411269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6982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членистых конечностей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Ходильные лапки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передвижения по земле и другим поверхностям, обеспечивают устойчивость и мобильность.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органами осязания и захвата пищи, помогают исследовать окружающую среду.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Клешни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функцию защиты и добычи пищи, выполняют роль хватательных и режущих инструментов.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Плавательные ноги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движение в водной среде, позволяя быстро маневрировать и поддерживать баланс.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членистоногих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Нervная система включает головной мозг и брюшную нервную цепь, координируя движения и реакции на раздражители.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состоит из трёх отделов, обеспечивая эффективное переваривание разнообразной пищи.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осуществляется через трахеи, жабры или лёгкие в зависимости от среды обитания.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незамкнутая; сердце перекачивает жидкость, а выделительная система использует мальпигиевы сосуды или зелёные железы.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членистоногих по классам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доминируют по численности благодаря высокому разнообразию и адаптивности.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приходится на насекомых, подчёркивая их экологическую значимость и разнообразие.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биологический каталог, 2023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Членистоногих: особенности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тремя парами ног и двумя парами крыльев, включают бабочек и жуков. Высокая мобильность и разнообразие способов питания.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и ракообразные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имеют 4 пары ног и хелицеры, насекомые без усиков. Ракообразные живут в воде, имеют более 5 пар ходильных конечностей.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22610"/>
            <a:ext cx="4225529" cy="16715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классов членистоногих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различия по количеству ног, средам обитания и примерам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 различия в строении и средах обитания, что отражает их экологическую адаптацию.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2024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и процесс линьки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ограничен кутикулой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хитиновая оболочка не растягивается, поэтому животное не может расти без её смены.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линьке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линькой происходит подготовка: образуется новый покров под старым.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 старой кутикулы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сбрасывает твёрдый покров, чтобы освободить место для роста.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Затвердевание нового скелета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покров быстро затвердевает, обеспечивая защиту и поддержку тела.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членистоногих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членистоногие используют трахеи для дыхания, которые представляют собой разветвлённую сеть трубочек, доставляющих кислород прямо к тканям организма. Это особенно характерно для насекомых, живущих на суше.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дышат легкими, а водные ракообразные — жабрами. Такие приспособления отражают разнообразие сред обитания и обеспечивают эффективный газообмен в разных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и питание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занимают разные экологические ниши: одни питаются растениями, другие — хищники, а некоторые представители всеядны, приспосабливаясь к обстоятельствам среды.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часто фильтруют воду в поисках пищи, пауки охотятся на добычу активным способом, а многие насекомые выполняют роль опылителей и пыльцеедов.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членистоногих включает переднюю, среднюю и заднюю кишку, обеспечивая эффективное переваривание разнообразных видов пищи и всасывание питательных веществ.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состоит из головного мозга и брюшной нервной цепочки, координирующей движения и реакции на внешние стимулы. Эта сложная структура обеспечивает быстрое принятие решений.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у членистоногих включают фасеточные глаза, усики для обоняния и вкуса, а также чувствительные волоски, позволяющие воспринимать изменения окружающей среды и различать ультрафиолетовый свет.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членистоногих — раздельнополые организмы с половым размножением, обеспечивающим генетическое разнообразие потомства и адаптацию к среде обитания.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может быть прямым, без превращений, или с метаморфозом, когда личинки значительно отличаются от взрослых особей по форме и образу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полном метаморфозе проходится четыре стадии: яйцо, личинка, куколка и взрослое животное, что характерно для большинства бабочек и жуков.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развития зависят от внешних факторов, таких как температура окружающей среды, влажность и доступность корма для растущих особей.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членистоногих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и морские экосистемы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ракообразных обитает в реках, озёрах и морях, играя важную роль в пищевых цепях водных экосистем. Они выполняют функции фильтров и санитаров водоёмов.
</a:t>
            </a:r>
            <a:endParaRPr lang="en-US" sz="1032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паукообразные на суше
</a:t>
            </a:r>
            <a:pPr algn="ctr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встречаются в лесах, полях и садах, где они взаимодействуют с растениями, опыляя или контролируя численность вредителей. Они также населяют пещеры и высокогорья.
</a:t>
            </a:r>
            <a:endParaRPr lang="en-US" sz="1053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места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членистоногих адаптировались к пустыням с высокой температурой и низкой влажностью, другим удаётся выживать в Арктике и Антарктиде, демонстрируя поразительную устойчивость.
</a:t>
            </a:r>
            <a:endParaRPr lang="en-US" sz="9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жизни в разных условиях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 помогает членистоногим маскироваться среди растений и почвы, что уменьшает риск быть замеченными хищниками и повышает выживаемость.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яда у скорпионов и некоторых паукообразных служит средством защиты и охоты, позволяя эффективно обездвиживать добычу или отпугивать врагов.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полёту у насекомых обеспечивает быстрый поиск пищи и новых мест обитания, расширяя ареал и уменьшая конкуренцию за ресурсы.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членистоногих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активно участвуют в опылении цветковых растений, способствуя увеличению урожайности и сохранению биоразнообразия сельскохозяйственных культур.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играют роль санитаров, перерабатывая остатки органики и поддерживая экологическое равновесие в природных сообществах.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членистоногих для человека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— ключевые опылители, без которых невозможно успешное выращивание многих сельскохозяйственных культур, что важно для продовольственной безопасности.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Шелкопряд обеспечивает натуральный шёлк, используемый в текстильной промышленности, что имеет большое экономическое и культурное значение.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служат источником пищи и сырья для пищевой промышленности, включая популярные виды как креветки, крабы и омары.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членистоногие вредны для человека: саранча уничтожает посевы, клещи и комары могут переносить опасные заболевания.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метра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максимальный размах ног у японского краба-паука, самого крупного из известных членистоногих.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зоологического института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японский краб-паук достигает внушительных размеров, что делает его одним из рекордсменов по габаритам среди сухопутных и водных беспозвоночных.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роль Членистоногих в природе и жизни человека
</a:t>
            </a:r>
            <a:endParaRPr lang="en-US" sz="2604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основа многих экологических систем, важные опылители и санитарные организмы. Их адаптивные возможности позволили им обитать во всех уголках планеты, что подчёркивает их уникальность.
</a:t>
            </a:r>
            <a:endParaRPr lang="en-US" sz="13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2026-05-08T02:46:26Z</dcterms:created>
  <dcterms:modified xsi:type="dcterms:W3CDTF">2026-05-08T02:46:26Z</dcterms:modified>
</cp:coreProperties>
</file>