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и Октябрьская революция: общее введение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– важная часть истории России с богатой культурой и сложной судьбой.
</a:t>
            </a:r>
            <a:endParaRPr lang="en-US" sz="3711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было особым военным сословием с собственными землями и самоуправлением, активно защищая южные границы Империи в важных войнах начала XX 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казачества перед революцией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регионы казачьих поселений
</a:t>
            </a:r>
            <a:pPr algn="ctr" indent="0" marL="0">
              <a:lnSpc>
                <a:spcPct val="100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жили преимущественно в пяти областях: Донской, Кубанской, Терской, Оренбургской и Уральской. Эти территории занимали стратегически важные пограничные зоны России.
</a:t>
            </a:r>
            <a:endParaRPr lang="en-US" sz="1051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казацкого сословия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1917 год численность казаков превышала 4 миллиона человек, что делало их одним из крупнейших военных сословий в стране и гарантировало им значительную роль.
</a:t>
            </a:r>
            <a:endParaRPr lang="en-US" sz="106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роль казачества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не только охраняли границы, но и становились важным элементом боеспособности Империи, поддерживая порядок на юге и в степных регионах.
</a:t>
            </a:r>
            <a:endParaRPr lang="en-US" sz="1153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численность казачьих войск в 1917 году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традиций сильно влияла на ежедневную жизнь казаков, сохраняя социальный порядок и военную дисциплину в казачьих сообществах.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главе войска стоял атаман, обладавший военной и административной властью, поддерживаемый старшинами и казачьими советами.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самоуправления осуществлялась через казачьи круги, совмещая воинские службы с гражданскими обязанностями и обеспечивая традиционное управление станицами.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управление казачьих войск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казаков поддерживали монархию, однако существовали и реформаторские настроения, требовавшие больше прав и равноправия.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настроения казачества в начале XX 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усилила поляризацию: часть казаков поддерживала Временное правительство, другая оставалась верной царю и традициям.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сословия появились как радикальные лидеры, стремившиеся к изменениям, так и умеренные, выступавшие за сохранение консервативных ценностей.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политические расколы отражали сложность казачьей идентичности и готовность части сословия адаптироваться к меняющемуся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и начало Октябрьской революции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1917: выбор позиции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столкнулись с решением поддержать Временное правительство, большевиков или остаться нейтральными, что вызвало разногласия в рядах.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 руководстве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Мнения атаманов и старшин разошлись, отражая различные взгляды на политическую ситуацию и будущее казачества.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местных традиций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традиции и исторические особенности станиц определяли позиции и действия казаков в ключевые моменты революции.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внутреннего конфликта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усилили внутренняя напряжённость, подготовив почву для последующих политических и военных столкновений.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498268"/>
            <a:ext cx="4328400" cy="256521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отношение различных казачьих войск к большевикам и их политические альянсы в ноябре 1917 года.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среди близких войск отсутствовало единое мнение и стратегия против большевиков.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казачьим войскам 1917 года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казачьих войск осенью 1917 года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Дону образовалась Область Войска Донского под руководством атамана А.М. Каледина с провозглашением автономии от Советской власти.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Антибольшевистские казачьи правительства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Кубанская рада, базировавшаяся в Екатеринодаре, также заявила о независимости и создала вооружённые силы для защиты своих интересов.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структуры поддерживали Белое движение, выдвигая лозунги защиты казачьих земель, традиций и православия, укрепляя сопротивление большевикам.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активно участвовали в формировании Добровольческой армии, поддерживая антибольшевистское сопротивление на юге России.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в Белом движении и Гражданской войне
</a:t>
            </a:r>
            <a:endParaRPr lang="en-US" sz="264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атаманы, такие как А.М. Каледин и П.Н. Краснов, играли ключевые роли в военных операциях и политическом руководстве.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«Ледяной поход» 1918 года стал символом казачьей храбрости и решимости в борьбе с красными войсками.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тесно сотрудничали с союзниками Антанты, получая поддержку и усиливая позиции Белого движения в гражданской войне.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Сражения у Ростова-на-Дону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 стал ключевой точкой ожесточённых боёв между казаками и Красной армией, где стратегически значимые позиции переходили из рук в руки несколько раз.
</a:t>
            </a:r>
            <a:endParaRPr lang="en-US" sz="1191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под Екатеринодаром
</a:t>
            </a:r>
            <a:pPr algn="ctr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Терской и Кубанской областей пытались удержать Екатеринодар, важный транспортный узел, но силы были тесно прижаты активными большевистскими наступлениями.
</a:t>
            </a:r>
            <a:endParaRPr lang="en-US" sz="1215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в Оренбургской и Уральской областях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происходили длительные и кровопролитные столкновения, сопровождавшиеся перемещением гражданского населения и разрушением селений на линии фронта.
</a:t>
            </a:r>
            <a:endParaRPr lang="en-US" sz="1191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столкновения казаков и Красной армии (1918–1920)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296" y="608550"/>
            <a:ext cx="30777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восстания против советской власти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6518049" y="1696645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лето–осень 1918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охватили массовые станицы Войска Донского, казаки активно сопротивлялись красной армии, что вызвало жестокое подавление со стороны советских войск.
</a:t>
            </a:r>
            <a:endParaRPr lang="en-US" sz="1396" dirty="0"/>
          </a:p>
        </p:txBody>
      </p:sp>
      <p:sp>
        <p:nvSpPr>
          <p:cNvPr id="8" name="Text 3"/>
          <p:cNvSpPr txBox="1"/>
          <p:nvPr/>
        </p:nvSpPr>
        <p:spPr>
          <a:xfrm>
            <a:off x="3819308" y="346080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Февраль–мая 1918
</a:t>
            </a:r>
            <a:pPr algn="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Дону вспыхнули крупные восстания против советской власти, организованные казаками и поддерживаемые атаманом П.Н. Красновым, стремившимся вернуть традиционные права.
</a:t>
            </a:r>
            <a:endParaRPr lang="en-US" sz="1351" dirty="0"/>
          </a:p>
        </p:txBody>
      </p:sp>
      <p:sp>
        <p:nvSpPr>
          <p:cNvPr id="9" name="Text 4"/>
          <p:cNvSpPr txBox="1"/>
          <p:nvPr/>
        </p:nvSpPr>
        <p:spPr>
          <a:xfrm>
            <a:off x="3819308" y="3075260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1918 – начало 1919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власть ответила массовыми репрессиями: арестами, казнями и конфискациями, подавив восстания и значительно ослабив казачье сообщество.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Красное казачество и его участие в Гражданской войне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казаков на Украине в 1918 году сформировала Красное казачество, поддерживая Советскую власть в борьбе с белыми и иностранными интервенциями.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красных казаков была создана 1-я Конная армия под командованием С.М. Будённого, сыгравшая ключевую роль в победах над белогвардейцами на юге России.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Причинами перехода к советам стали обещания земельных реформ, социальные гарантии и усталость от длительных боевых действий среди казачьих общин.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январе 1919 года советское правительство приступило к политики расказачивания, направленной на ликвидацию казачьей автономии и военной мощи.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«расказачивания» и репрессии советской власти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аресты и казни казачьей элиты способствовали устранению потенциальной контрреволюционной угрозы и подрыву традиционных структур сообщества.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Разрушались казачьи станицы, выселялись семьи, а земли конфисковывались и перераспределялись в пользу советского государства.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была призвана подавить сопротивление, ограничить социальные и военные права казачества, обеспечив контроль Советов над регионами.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казачьи общины понесли большие потери: утрата земель, депортации и демографический спад привели к серьезной моральной травме.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считали казаков подозрительными из-за их частых антисоветских выступлений и слабой лояльности, что вызвало жестокие меры против них.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самоорганизация и военная подготовка казачества воспринимались как угроза, стимулировавшая репрессии и ликвидацию их институтов.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репрессий и последствия для казачества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миллиона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казаков осталось в стране после революционных потрясений и репрессий.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казачества сократилась примерно вдвое за период 1917–1921 годов вследствие боевых действий, репрессий и эмиграции.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переписей и исследований демографии казачества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68831"/>
            <a:ext cx="350400" cy="280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02051" y="3348634"/>
            <a:ext cx="280626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эмиграция и создание зарубежных диаспор
</a:t>
            </a:r>
            <a:endParaRPr lang="en-US" sz="2938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расселения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создавали общины в Праге, Париже, Харбине и Белграде, поддерживая культурные и политические связи с Россией.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Издательская деятельность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Эмигрантские организации издавали газеты, например «Вольное казачество» в Харбине, распространяя новости и идеологию.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объединения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Зарубежные казаки формировали союзы и клубы, организовывали встречи, сохраняя единство и традиции на чужбине.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Диаспоры активно поддерживали образование, передавая казачьи обычаи и историю новым поколениям за рубежом.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власть ликвидировала казачье самоуправление и запретила многие традиционные праздники и формы одежды.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культуре и традициях казачества после революции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запреты, в эмиграции продолжали сохраняться и развиваться казачьи обычаи и память о традициях.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Закрывались станичные школы и церкви, казачьи культурные центры переходили в подполье или семейный круг.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XX века началось постепенное возрождение культурных элементов в России и возвращение к наследию.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1989 года в России динамично возрождались казачьи общества как части культурного и военно-патриотического движения.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Реабилитация и современное возрождение казачества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начало поддерживать патриотические проекты, образовательные программы и проведение казачьих фестивалей.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традиций усилило чувства национальной идентичности и помогло восстановить историческую память.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казака в искусстве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 стал символом мужества и верности Родине, часто отображается в литературе и кино как герой защитник. Это формирует общественное восприятие казачества как важной части истории России.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в истории и культуре современной России
</a:t>
            </a:r>
            <a:endParaRPr lang="en-US" sz="288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традиции в 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всей стране существуют памятники, музеи и мемориалы, посвящённые казачьей истории. Организуются фестивали и конкурсы, поддерживаются традиции казачьей песни и кухни.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казачества после Октябрьской революции: уроки и надежды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разрушила устои казачества, нанесла тяжёлые потери, но дух и традиции сохранились и возрождаются. Казачество остаётся важным элементом исторической памяти и национальной идентичности России.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2026-05-11T03:23:31Z</dcterms:created>
  <dcterms:modified xsi:type="dcterms:W3CDTF">2026-05-11T03:23:31Z</dcterms:modified>
</cp:coreProperties>
</file>