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мировые деньги: о чём эта презентация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мировых финансах: деньги, долги, валюты и доверие.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деколонизации к глобальным рынкам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деколонизации африканские государства вошли в мировую финансовую систему как заёмщики, экспортёры сырья и получатели капитала. Сегодня их положение определяют не только объёмы денег, но и доверие инвесторов, условия кредитов и внешние правила.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79748"/>
            <a:ext cx="360000" cy="28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43748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65007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2625" y="1929007"/>
            <a:ext cx="315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Потоки, которые связывают Африку с миром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сроки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финансовой устойчивости важны не только суммы, но и сроки, валюта и стоимость заимствований. Даже крупный приток капитала может стать проблемой, если он дорогой и краткосрочный.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рисков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зависит от баланса между внешними поступлениями и обязательствами. Чем сильнее экономика зависит от сырья и иностранной валюты, тем уязвимее она к мировым колебаниям.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поступления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финансы для Африки включают кредиты, инвестиции, торговые расчёты и помощь. Через эти каналы страны получают ресурсы для роста, но одновременно берут на себя обязательства перед внешними партнёрами.
</a:t>
            </a:r>
            <a:endParaRPr lang="en-US" sz="81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обе стороны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связана с внешним миром не только притоком денег, но и их оттоком. Из стран уходят проценты, дивиденды, платежи за импорт и погашение долга.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приходит внешний капитал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Инвестиция, которую видно на месте
</a:t>
            </a:r>
            <a:endParaRPr lang="en-US" sz="1044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доли в добывающем проекте или строительстве электростанции меняет ландшафт на годы вперёд. Инвестор привозит капитал, а страна рассчитывает на рабочие места, налоги и новые технологии.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Поддержка, которую ощущают люди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помощь и переводы мигрантов часто поддерживают школы, здравоохранение и повседневные расходы семей. Эти деньги не всегда заметны в статистике, но для многих домохозяйств они решают вопрос выживания.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Капитал, который может уйти за день
</a:t>
            </a:r>
            <a:endParaRPr lang="en-US" sz="1037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облигаций и выдача банковского кредита выглядят иначе: деньги приходят быстрее, но доверие может исчезнуть так же быстро. Такие потоки особенно чувствительны к мировым ставкам и политическим новостям.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ПИИ: возможности и ограничения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деньги заходят охотнее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иностранный капитал проявляет к отраслям, где есть понятная выручка и крупные проекты: добыче, энергетике, связи и инфраструктуре. Именно там проще оценить прибыль и риски.
</a:t>
            </a:r>
            <a:endParaRPr lang="en-US" sz="695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распределение неравномерно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инвестиции концентрируются в нескольких крупных экономиках региона. Это усиливает разрыв между странами, где капитал легко приходит, и теми, где его почти нет.
</a:t>
            </a:r>
            <a:endParaRPr lang="en-US" sz="764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выгода не всегда остаётся дома
</a:t>
            </a:r>
            <a:endParaRPr lang="en-US" sz="985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возникает, когда прибыль уходит за рубеж быстрее, чем растёт местная экономика. Тогда страна остаётся с сырьевой зависимостью, а не с устойчивым развитием.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приток капитала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ПИИ могут создавать рабочие места, передавать технологии и расширять налоговую базу. Для принимающей страны это шанс ускорить модернизацию, если контракты прозрачны и выгоды распределяются справедливо.
</a:t>
            </a:r>
            <a:endParaRPr lang="en-US" sz="6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Портфельный капитал особенно чувствителен к мировым ставкам: при их росте инвесторы быстрее уходят из рисковых рынков, а новые заимствования становятся заметно дороже.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6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млрд долларов США
</a:t>
            </a:r>
            <a:endParaRPr lang="en-US" sz="3336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денежных переводов получили страны Африки к югу от Сахары в 2023 году.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Migration and Development Brief 40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деньги входят в Африку и выходят из неё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типичные потоки между внешними источниками, внутренними получателями и обслуживанием обязательств.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43569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долговая нагрузка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05550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Бюджетные расходы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берут заимствования, чтобы финансировать дороги, энергетику, социальные программы и импорт. Это помогает закрывать текущие потребности, но увеличивает будущие обязательства бюджета.
</a:t>
            </a:r>
            <a:endParaRPr lang="en-US" sz="843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314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Удорожание обслуживания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экспортные доходы слабеют или процентные ставки растут, обслуживание долга занимает всё большую долю бюджета. Риск особенно высок при коротких сроках погашения и долге в иностранной валюте.
</a:t>
            </a:r>
            <a:endParaRPr lang="en-US" sz="843" dirty="0"/>
          </a:p>
        </p:txBody>
      </p:sp>
      <p:sp>
        <p:nvSpPr>
          <p:cNvPr id="12" name="Text 6"/>
          <p:cNvSpPr txBox="1"/>
          <p:nvPr/>
        </p:nvSpPr>
        <p:spPr>
          <a:xfrm>
            <a:off x="6584825" y="22110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Накопление нагрузки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новые доходы не успевают за выплатами, государство вынуждено занимать снова. Тогда долг начинает расти быстрее экономики, а пространство для развития сокращается.
</a:t>
            </a:r>
            <a:endParaRPr lang="en-US" sz="8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долг–проценты–рефинансирование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первоначальный заём может превратиться в устойчивую зависимость от внешнего финансирования.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2023 году денежные переводы в страны Африки к югу от Сахары достигли 54 млрд долларов США, поддерживая валютную ликвидность и потребление.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6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млрд долларов США
</a:t>
            </a:r>
            <a:endParaRPr lang="en-US" sz="3336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денежных переводов получили страны Африки к югу от Сахары в 2023 году.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Migration and Development Brief 40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внешних кредитов для стран Африки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практике МВФ, Всемирного банка и Африканского банка развития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внешнего финансирования зависят от срока, цены и требований к экономической политике.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льгот и длиннее срок, тем легче нагрузка на бюджет; коммерческие и банковские займы быстрее увеличивают риск при падении доходов.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курс влияет на повседневную экономику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дорожает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национальная валюта слабеет, импорт топлива, лекарств и техники быстро дорожает. Для стран, зависящих от внешних поставок, это сразу отражается на инфляции и расходах бюджета.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свободы для политики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Долларизация помогает сохранить стоимость денег, но ограничивает возможности государства проводить самостоятельную денежную политику. В итоге экономика сильнее зависит от внешних финансовых условий и ставок.
</a:t>
            </a:r>
            <a:endParaRPr lang="en-US" sz="804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уходит в сильную валюту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инфляция высокая и банки вызывают недоверие, люди переводят сбережения в доллары, евро или франки. Так ослабляется роль национальной валюты в накоплениях и бизнесе.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становится тяжелее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в долларах и евро делают экспорт и долг чувствительными к колебаниям курса. Даже при стабильных внутренних ценах долговая нагрузка в местной валюте может резко вырасти.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как главный канал внешнего шока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 остаётся ключевым источником валюты для многих стран континента, поэтому даже умеренное снижение цен быстро отражается на бюджете и платёжном балансе.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металлы сильнее влияют на крупные экспортёры, а кофе и какао особенно важны для более узких экономик; падение цен быстро сокращает доходы и усиливает спрос на заимствования.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структуре сырьевого экспорта стран Африки; без привязки к одной стране
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6" y="3498420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9531" y="3534420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1206" y="1790710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6581" y="1810710"/>
            <a:ext cx="360000" cy="32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каналы воздействия шоков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318650" y="4029725"/>
            <a:ext cx="2936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деловой активности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18650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 и эпидемии одновременно снижают экспорт услуг, срывают поездки и повышают расходы на здравоохранение. Внешние инвесторы становятся осторожнее, а государствам труднее удерживать валютные резервы.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4006525" y="4029725"/>
            <a:ext cx="29367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Дороже и медленнее поставки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006525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перевозках и логистике задерживают поставки топлива, продовольствия и оборудования. Импорт становится дороже, а предприятия вынуждены работать с перебоями и запасами на исходе.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2195700" y="2322030"/>
            <a:ext cx="2936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неопределённости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2195700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 геополитическая напряжённость нарушают торговые маршруты и пугают инвесторов. Это ведёт к оттоку капитала, подорожанию страховки и росту стоимости заимствований.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5883575" y="2322029"/>
            <a:ext cx="2936700" cy="1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экстренной помощи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883575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шок затягивается, страна обращается к МВФ, донорам и партнёрам за срочной поддержкой. Это помогает выиграть время, но подчёркивает зависимость от внешнего финансирования.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функции МВФ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917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поддержка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917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 помогает странам закрывать дефицит платежного баланса, когда валюты не хватает для импорта и обслуживания долга. Такая поддержка особенно важна в моменты резкого внешнего давления.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394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доверия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394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инвесторов и кредиторов участие МВФ служит сигналом, что страна пытается восстановить доверие рынков. Поэтому программы фонда влияют не только на финансы, но и на ожидания.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6562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 реформы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6562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деньгами фонд предлагает рекомендации по бюджету, налогам и денежной политике. Это должно стабилизировать экономику, но часто требует непопулярных решений и политической дисциплины.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0" y="1424858"/>
            <a:ext cx="2664000" cy="19719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650" y="1424858"/>
            <a:ext cx="2664000" cy="197198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925" y="2719758"/>
            <a:ext cx="2664000" cy="197198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8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том, как финансирование превращается в развитие
</a:t>
            </a:r>
            <a:endParaRPr lang="en-US" sz="2038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71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Инфраструктура, которая работает годами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71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дорога или электросеть редко меняют экономику мгновенно, но они создают основу для торговли, бизнеса и повседневной мобильности. Поэтому такие проекты часто становятся заметны именно в долгую.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706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меняющие правила игры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706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платформы, школы и энергосистемы меняют не только отдельные отрасли, но и качество государства. Когда проекты связаны между собой, эффект становится шире, чем у одного кредита.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83875" y="15390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вместе с финансированием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83875" y="19412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банку развития не сводится к переводу денег. Команды экспертов собирают данные, оценивают риски и сопровождают реформы, чтобы проект не закончился после торжественного открытия.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получает какие потоки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стран получают разные виды внешнего финансирования: кто-то — через рынок, кто-то — через помощь, а кто-то — через сырьевой экспорт.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Рыночное финансирование концентрируется в более крупных и предсказуемых экономиках, а помощь — в беднейших странах; наибольший риск у тех, кто сочетает высокий долг и зависимость от сырья.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типам финансовых потоков в странах Африки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прихода капитала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4750" y="2077625"/>
            <a:ext cx="151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4745" y="2519750"/>
            <a:ext cx="1515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налоги и простые процедуры снижают издержки бизнеса и уменьшают пространство для неформальных платежей. Инвесторы охотнее заходят туда, где правила прозрачны и одинаковы для всех.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133475" y="2077625"/>
            <a:ext cx="151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валюта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7133470" y="2519750"/>
            <a:ext cx="1515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денежная политика помогает удерживать инфляцию и делает расчёты предсказуемыми. Когда курс не скачет каждый месяц, бизнесу проще планировать импорт, цены и зарплаты.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473794" y="2077625"/>
            <a:ext cx="151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инфраструктура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473788" y="2519750"/>
            <a:ext cx="1515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дороги, энергетика и интернет создают реальную основу для производства и экспорта. Без этой базы даже хорошие реформы остаются только обещанием.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14113" y="2077625"/>
            <a:ext cx="151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государство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814107" y="2519750"/>
            <a:ext cx="1515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услуги сокращают очереди, ошибки и контакт с посредниками. Для инвестора это означает более быстрый запуск проекта и меньше потерь на бюрократии.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4431" y="2077625"/>
            <a:ext cx="151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правовая среда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154426" y="2519750"/>
            <a:ext cx="1515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собственности, контрактов и прав миноритариев делает вложения менее рискованными. Если суд работает предсказуемо, компании готовы вкладываться на более длинный срок.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1990517"/>
            <a:ext cx="5093700" cy="20899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рисков и возможностей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возможности в международных финансах Африки зависят не только от размера долга, но и от качества управления, структуры экспорта и способности быстро адаптироваться к шокам.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возрастает там, где долг сочетается со слабой диверсификацией, а устойчивость — там, где реформы, прозрачность и интеграция уменьшают зависимость от одного источника дохода.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Всемирного банка, АфБР и МВФ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Африки: что важно помнить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включена в мировые финансы через долг, инвестиции, торговлю и помощь, но исход зависит не только от объёма денег. Решающее значение имеют качество институтов, прозрачность и способность экономики меняться.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2026-07-27T02:29:59Z</dcterms:created>
  <dcterms:modified xsi:type="dcterms:W3CDTF">2026-07-27T02:29:59Z</dcterms:modified>
</cp:coreProperties>
</file>