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поверхности России: основные формы рельефа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крупнейшая страна с разнообразным рельефом: низменности, возвышенности, плоскогорья.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формирование рельефа России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простирается от Атлантического до Тихого океана в северной Евразии. Милионы лет геологических процессов создали богатый и разнообразный рельеф, который влияет на климат и жизнь людей.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рельефа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— это неровности земной поверхности, образованные движением плит, ветром, водой и ледниками. Эти процессы задают форму ландшафтов, меняя их со временем.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 — это плоские участки земли с высотой ниже 200 м. Они часто покрыты болотами и реками, создавая богатые природные экосистемы.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Возвышенности и плоскогорья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Возвышенности имеют высоту от 200 до 500 м с холмами и лесами, а плоскогорья — приподнятые ровные участки с разнообразными климатическими условиями.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рельеф и его главные формы
</a:t>
            </a:r>
            <a:endParaRPr lang="en-US" sz="34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 России: особенности и примеры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низменность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равнина России с плотной сетью рек, таких как Волга и Дон. Здесь преобладают леса и плодородные земли.
</a:t>
            </a:r>
            <a:endParaRPr lang="en-US" sz="1160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Западно-Сибирская низменность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заболоченные территории с медленно текущими реками и большими запасами природных ресурсов, но с редким населением.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Прикаспийская низменность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Расположена вдоль Каспийского моря, характеризуется низкой высотой и сезонными подтоплениями, богатая природными ресурсами.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Восточно-Европейской равнины составляет около четырёх миллионов квадратных километров, охватывая значительную часть европейской России с плодородными землями и большими реками.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млн км²
</a:t>
            </a:r>
            <a:endParaRPr lang="en-US" sz="8037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данные Росреестра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обширные территории для сельского хозяйства и проживания населения России.
</a:t>
            </a:r>
            <a:endParaRPr lang="en-US" sz="19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Западно-Сибирская низменность: особенности территории
</a:t>
            </a:r>
            <a:endParaRPr lang="en-US" sz="230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низменность занимает более двух с половиной миллионов квадратных километров, характеризуется множеством болот и крупных озёр, что создаёт уникальные природные условия.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богат запасами нефти, газа и торфа, однако из-за значительной заболоченности население здесь сосредоточено в отдельных районах, развитие инфраструктуры ограничено.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Возвышенности России: типы и география
</a:t>
            </a:r>
            <a:endParaRPr lang="en-US" sz="3203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характеристики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Возвышенности — участки с высотой от 200 до 500 метров, с волнистым рельефом, оврагами и холмами, покрыты лесами и имеют разнообразную природу.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возвышенности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главным возвышенностям относятся Валдайская, Приволжская, Среднерусская и предгорья Урал, каждая из которых имеет свои уникальные ландшафты и источники рек.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возвышенности России: географические особенности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Валдайская возвышенность играет важную роль как исток трёх крупных рек — Волги, Днепра и Западной Двины, её покрывают моренные холмы с лесами и озёрами.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Приволжская возвышенность отличается разнообразными растительными сообществами и занимает важное место в хозяйственной деятельности региона.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Среднерусская возвышенность распространена в центральной части страны, сочетая сельскохозяйственные угодья с лесистыми участками и холмистыми ландшафтами.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горы: уникальная возвышенность России
</a:t>
            </a:r>
            <a:endParaRPr lang="en-US" sz="2602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Уральских гор превышает 2000 километров, с высшей точкой — горой Народной (1895 м). Это древний горный хребет, служащий природной границей Европы и Азии.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богаты полезными ископаемыми — железной рудой, никелем и медью, что способствует развитию металлургии и добывающей промышленности в прилегающих городах.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 России: основные характеристики
</a:t>
            </a:r>
            <a:endParaRPr lang="en-US" sz="298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 — это приподнятые, часто ровные или слабо волнистые участки поверхности, формирующиеся на кристаллических или осадочных породах.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плоскогорья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крупнейшим относятся Среднесибирское плоскогорье с высотами до 700 метров и суровым климатом, а также Алданское плоскогорье с высотами до 1500 метров и богатыми полезными ископаемыми.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долины Среднесибирского плоскогорья
</a:t>
            </a:r>
            <a:pPr algn="ctr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Среднесибирское плоскогорье пронизано глубокими долинами крупных рек, таких как Лена и Енисей, которые формируют уникальный ландшафт. Эти реки питают огромные лесные территории и поддерживают разнообразие живой природы.
</a:t>
            </a:r>
            <a:endParaRPr lang="en-US" sz="1155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 климат на Среднесибирском плоскогорье
</a:t>
            </a:r>
            <a:pPr algn="ctr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Расположенное на значительной высоте, плоскогорье характеризуется резко континентальным климатом и вечной мерзлотой. В регионе много ценной древесины и полезных ископаемых, в том числе угля, никеля и даже алмазов.
</a:t>
            </a:r>
            <a:endParaRPr lang="en-US" sz="11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Среднесибирское плоскогорье: природные особенности и важность региона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Алданское плоскогорье: суровые природные условия и богатства
</a:t>
            </a:r>
            <a:endParaRPr lang="en-US" sz="230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Алданское плоскогорье в Якутии протянулось более чем на 700 километров. Здесь преобладают крепкие кристаллические породы и граниты, а вечная мерзлота существенно влияет на растительность и почвы региона.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суровый с долгими холодными зимами. Регион знаменит богатыми запасами золота, олова, вольфрама и редких металлов, а природные ландшафты варьируются от густой тайги до каменистой тундры.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638132"/>
            <a:ext cx="9308400" cy="25725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8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рельефа на расселение и хозяйственную деятельность
</a:t>
            </a:r>
            <a:endParaRPr lang="en-US" sz="2905" dirty="0"/>
          </a:p>
        </p:txBody>
      </p:sp>
      <p:sp>
        <p:nvSpPr>
          <p:cNvPr id="7" name="Text 1"/>
          <p:cNvSpPr txBox="1"/>
          <p:nvPr/>
        </p:nvSpPr>
        <p:spPr>
          <a:xfrm>
            <a:off x="1205198" y="1542608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равнинные территории и речные долины привлекают наибольшее население благодаря благоприятным условиям для жизни и земледелия. Здесь сосредоточены крупные города и важные транспортные узлы.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442068" y="1996354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в гористых и плоскогорных районах климат значительно суровее, что ограничивает плотность населения. Инфраструктура развивается медленнее, а поселения располагаются преимущественно в более доступных районах.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рельефа и особенности хозяйственной деятельности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низменностях благодаря плодородным почвам преобладает сельское хозяйство — выращивание культур и животноводство развиты широко.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Возвышенности и предгорья, такие как Урал, обладают богатыми месторождениями полезных ископаемых, что стимулирует горнодобывающую промышленность и металлургию.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 обычно характеризуются суровым климатом, из-за чего здесь развиты в основном добыча ресурсов и лесная промышленность, а сельское хозяйство ограничено.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рельефа на природные ресурсы России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районах возвышенностей и плоскогорий сосредоточены ключевые запасы железных руд, угля и алюминиевых руд. Эти местности обеспечивают множество промышленно важных материалов.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 обеспечивают обильные запасы торфа, строительных материалов и значительные водные ресурсы, необходимые для развития сельского хозяйства и городов.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низменностей и методы их решения
</a:t>
            </a:r>
            <a:endParaRPr lang="en-US" sz="2918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наводнения вызывают разрушения и ухудшают условия для земледелия, особенно в Западной Сибири, что требует постоянного контроля уровней воды.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Заболачивание снижает качество земель и усложняет строительство, однако современные дренажные системы позволяют осушать территории и восстанавливать хозяйственную активность.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плотин и каналов помогает регулировать сток рек, обеспечивая защиту населённых пунктов и сохраняя ценные сельскохозяйственные угодья.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инженерные работы и природоохранные меры позволяют улучшить экологическую ситуацию и повысить устойчивость региона к неблагоприятным явлениям.
</a:t>
            </a:r>
            <a:endParaRPr lang="en-US" sz="119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возвышенностей и плоскогорий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почв на склонах под влиянием осадков и ветров приводит к потере плодородного слоя, снижая продуктивность земель.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кристаллических пород формирует каменистые участки, что ограничивает возможности хозяйственного использования территории.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предотвращения разрушений почв применяются лесополосы, террасирование склонов и специальные агротехнические приёмы, сохраняющие землю и биоразнообразие.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2500" y="938084"/>
            <a:ext cx="5008800" cy="978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6000" y="1918144"/>
            <a:ext cx="5008800" cy="10174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750" y="2938796"/>
            <a:ext cx="5008800" cy="9342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525" y="3931246"/>
            <a:ext cx="5008800" cy="93425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природные памятники и охраняемые территории России
</a:t>
            </a:r>
            <a:endParaRPr lang="en-US" sz="1941" dirty="0"/>
          </a:p>
        </p:txBody>
      </p:sp>
      <p:sp>
        <p:nvSpPr>
          <p:cNvPr id="9" name="Text 1"/>
          <p:cNvSpPr txBox="1"/>
          <p:nvPr/>
        </p:nvSpPr>
        <p:spPr>
          <a:xfrm>
            <a:off x="490350" y="1109475"/>
            <a:ext cx="25761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Валдайская возвышенность — истоки великих рек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район славится тем, что здесь берут начало Волга, Западная Двина и Днепр. Моренные холмы, густые леса и многочисленные озёра делают Валдай уникальным природным объектом.
</a:t>
            </a:r>
            <a:endParaRPr lang="en-US" sz="899" dirty="0"/>
          </a:p>
        </p:txBody>
      </p:sp>
      <p:sp>
        <p:nvSpPr>
          <p:cNvPr id="10" name="Text 2"/>
          <p:cNvSpPr txBox="1"/>
          <p:nvPr/>
        </p:nvSpPr>
        <p:spPr>
          <a:xfrm>
            <a:off x="490350" y="2068575"/>
            <a:ext cx="25761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равнина и Ладожское озеро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Равнина покрыта разнообразными ландшафтами, включая крупнейшее в Европе пресноводное озеро — Ладогу. Эти территории играют важную роль в экологии и хозяйственной деятельности региона.
</a:t>
            </a:r>
            <a:endParaRPr lang="en-US" sz="888" dirty="0"/>
          </a:p>
        </p:txBody>
      </p:sp>
      <p:sp>
        <p:nvSpPr>
          <p:cNvPr id="11" name="Text 3"/>
          <p:cNvSpPr txBox="1"/>
          <p:nvPr/>
        </p:nvSpPr>
        <p:spPr>
          <a:xfrm>
            <a:off x="490350" y="3029975"/>
            <a:ext cx="25761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 Путорана — объект Всемирного наследия ЮНЕСКО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Плоскогорье в Сибири известно своими живописными горами и водопадами. Это один из крупнейших заповедников, где сохраняются редкие виды животных и растений.
</a:t>
            </a:r>
            <a:endParaRPr lang="en-US" sz="888" dirty="0"/>
          </a:p>
        </p:txBody>
      </p:sp>
      <p:sp>
        <p:nvSpPr>
          <p:cNvPr id="12" name="Text 4"/>
          <p:cNvSpPr txBox="1"/>
          <p:nvPr/>
        </p:nvSpPr>
        <p:spPr>
          <a:xfrm>
            <a:off x="490350" y="3991375"/>
            <a:ext cx="25761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"Югыд Ва" — охрана природного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занимает часть Уральских гор, защищая уникальные леса, реки и эндемичные виды. Он важен для науки и охраны природы в высоких широтах России.
</a:t>
            </a:r>
            <a:endParaRPr lang="en-US" sz="918" dirty="0"/>
          </a:p>
        </p:txBody>
      </p:sp>
      <p:sp>
        <p:nvSpPr>
          <p:cNvPr id="13" name="Text 5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и охраны рельефа России
</a:t>
            </a:r>
            <a:endParaRPr lang="en-US" sz="3106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космических снимков позволяет детально изучать ландшафты и отслеживать изменения природных территорий в реальном времени.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топографических исследований и экспедиций помогают разрабатывать карты и планировать рациональное использование природных ресурсов.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способствуют созданию экологически безопасных технологий и эффективной охране природных комплексов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России: фундамент её природного и экономического богатства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рельефа задаёт уникальные условия жизни и хозяйственной деятельности страны. Их бережное использование и охрана необходимы для устойчивого развития и сохранения природного наследия России.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2026-05-10T22:57:26Z</dcterms:created>
  <dcterms:modified xsi:type="dcterms:W3CDTF">2026-05-10T22:57:26Z</dcterms:modified>
</cp:coreProperties>
</file>