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регионе, где история, природа и города складываются в единый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 занимает заметное место на востоке Беларуси: здесь встречаются важные дороги, река Днепр, леса, промышленные центры и города с богатой историей.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Беларуси: регион возможностей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область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расположена на востоке страны и занимает важное положение между центральными районами Беларуси и её восточным направлением, связывая разные части республики.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проходят дороги и речные пути, которые помогают перевозить людей и грузы, а также соединяют населённые пункты внутри области и за её пределами.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Россией и другими белорусскими областями делает территорию важной для хозяйственных связей, обмена и повседневного движения между 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области в основном ровный, поэтому здесь удобно строить дороги, вести сельское хозяйство и развивать города. На местности выделяются речные долины и низины.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участки связаны с реками, лесами и болотами. Они образуют разные ландшафты, которые меняются от открытых полей до более влажных территорий.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умеренно-континентальный: лето обычно тёплое, а зима — снежная и прохладная. Сезоны заметно отличаются друг от друга, что хорошо видно в природе.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рельефа и климата создаёт условия для полей, лесных массивов и пойм рек. Благодаря этому природа области выглядит разнообразно и узнаваемо.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 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региона — Днепр. Она веками влияла на расселение людей, хозяйство и связи между городами, а также остаётся важной частью природного ландшафта.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Днепра и другие водные пути обеспечивают водой населённые пункты и сельские территории. Они важны для природы, местного хозяйства и сохранения водного баланса.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 используются для отдыха, рыбалки и наблюдения за природой. Такие водоёмы помогают поддерживать равновесие в экосистеме и делают регион более привлекательным.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области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память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напоминает о связи области с историей, землёй и людьми, которые трудились здесь на протяжении многих поколений. В нём важны образы, вызывающие чувство уважения и преемственности.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узнаваемость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объединяет цвета, которые воспринимаются как знак достоинства, спокойствия и принадлежности к родному краю. Он помогает узнавать область и чувствовать её особый характер.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образах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мотивы в символике подчёркивают красоту региона: реки, поля, леса и плодородную землю. Через них выражается уважение к окружающему миру и местной жизни.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поколения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области соединяют прошлое и настоящее: они напоминают об истории, поддерживают чувство общности и делают регион заметным в культурном пространстве Беларуси.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ключевых вехах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региона от ранних поселений до современности.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административному устройству и роли городов области
</a:t>
            </a:r>
            <a:endParaRPr lang="en-US" sz="103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районные центры Могилёвской области выполняют разные функции: одни связаны с промышленностью, другие — с образованием, сельским хозяйством и местной жизнью.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 — главный административный и культурный центр, а другие города поддерживают экономику и связи внутри области.
</a:t>
            </a:r>
            <a:endParaRPr lang="en-US" sz="1197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Могилёвской области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 — лицо области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Днепра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 стоит на Днепре, поэтому набережная занимает особое место в городском пространстве. Это одно из тех мест, где хорошо видно связь города с рекой и его историей.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есть площади, театры, музеи и памятники, которые помогают узнать прошлое области. Они делают Могилёв важным культурным центром и удобным местом для прогулок.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застройка соседствует с современными кварталами, поэтому город выглядит многослойным и живым. Здесь можно увидеть, как менялся облик области со временем.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 показывает характер всего региона: уважение к традициям, интерес к культуре и внимание к повседневной городской жизни. Именно поэтому он воспринимается как лицо области.
</a:t>
            </a:r>
            <a:endParaRPr lang="en-US" sz="1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достопримечательности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 и прогулки по природным тропам показывают регион с новой стороны. Это хороший способ увидеть, как природа и человек могут сосуществовать.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рек, луга и болотистые участки создают разные условия для жизни растений и животных. Такие пространства делают природу области более разнообразной и интересной для изучения.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и охраняемые территории особенно важны для редких растений и птиц. Здесь бережно сохраняют природные сообщества, чтобы они не исчезали под влиянием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области подходят для прогулок, наблюдения за природой и спокойного отдыха. Они помогают сохранять чистый воздух и служат домом для многих видов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работают музеи, театры и дома культуры, где проходят выставки, спектакли и встречи с мастерами. Они помогают лучше понять прошлое края и увидеть, как менялась повседневная жизнь людей.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 песни сохраняют местные интонации, а праздничные обряды напоминают о земледельческом укладе и семейных традициях. Через них передаются уважение к труду, памяти предков и общности.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орнамент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Вышитые рубахи, пояса и праздничные костюмы продолжают белорусскую традицию ручной работы. Орнаменты часто несут не только украшение, но и символические смыслы, связанные с домом, защитой и достатком.
</a:t>
            </a:r>
            <a:endParaRPr lang="en-US" sz="966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говоры и привычные выражения делают речь жителей узнаваемой. Они отражают историю общения в деревнях и городах и помогают сохранить связь между поколениями, даже в современном мире.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памятники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советского периода тоже стали частью облика области. Школы, дворцы культуры и административные дома показывают, как менялись задачи города и как формировался современный центр жизни.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мемориалы сохраняют память о важных событиях и людях. Они помогают школьникам понять, какие испытания пережил регион и почему местная история остаётся значимой для сегодняшних жителей.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старина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дома и городские усадьбы показывают, как развивалась торговля и ремёсла. По фасадам, дворам и планировке улиц можно представить быт жителей прошлых веков.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Могилёвской области есть старинные храмы и монастырские комплексы, которые напоминают о духовной истории края. Их силуэты часто становятся узнаваемыми знаками городов и посёлков.
</a:t>
            </a:r>
            <a:endParaRPr lang="en-US" sz="11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кухня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 вышивка были важной частью домашнего труда: из ткани делали одежду, полотенца и украшения для дома. Узорные изделия передавали из поколения в поколение как знак мастерства.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местной кухне особенно заметны блюда из картофеля, круп и молочных продуктов. Они простые, сытные и хорошо подходят для жизни в сельской местности и в холодный сезон.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глина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 и глиняная посуда отражали практичный подход к быту. Мастера создавали вещи, которые одновременно служили в хозяйстве и украшали повседневную жизнь семьи.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часто встречаются супы, драники, каши и молочные напитки. Такая еда показывает, как природные условия и хозяйственный уклад влияли на привычки жителей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сельское хозяйство создают основу занятости, а услуги обеспечивают повседневную жизнь жителей. Особенно заметны переработка продукции, торговля и транспортные связи внутри области.
</a:t>
            </a:r>
            <a:endParaRPr lang="en-US" sz="104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промышленность вместе дают основную часть экономики, но сельское хозяйство остаётся важным для продовольствия и занятости в районах.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экономика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2155750"/>
            <a:ext cx="4164900" cy="10718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по сельскому хозяйству региона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культуры и направления животноводства особенно важны для области и как они связаны с переработкой продукции.
</a:t>
            </a:r>
            <a:endParaRPr lang="en-US" sz="116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и животноводство дополняют друг друга: одно даёт корма и продукты, другое обеспечивает сырьё для переработки и торговли.
</a:t>
            </a:r>
            <a:endParaRPr lang="en-US" sz="123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3814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269" y="3212403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себя попробовать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вузы помогают получить первую профессию и понять, какие навыки нужны в регионе. Ребята могут выбрать технику, медицину, педагогику или другие направления по интересам.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кружки дают возможность собрать модель, освоить инструменты и попробовать себя в инженерных задачах. Такие занятия развивают точность, внимание и интерес к современному производству.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 волонтёрские объединения знакомят с работой врачей, уходом и ответственностью за людей. Они помогают понять, почему в регионе ценят специалистов заботы и помощи.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студии и музыкальные классы развивают воображение, речь и чувство ритма. Через искусство школьники лучше узнают культуру области и учатся выражать свои идеи.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приучают к дисциплине, командной работе и выносливости. Они показывают, что здоровый образ жизни тоже связан с будущей профессией и личной ответственностью.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региона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виды транспорта связывают города области и поддерживают движение людей, товаров и 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идеи на выходной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прогулки по центру Могилёва: так легче увидеть, как рядом стоят старые здания, площади и современные улицы. Маршрут помогает почувствовать ритм города и его историю.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отправьтесь к набережной Днепра. Здесь удобно наблюдать за рекой, отдыхать на свежем воздухе и сравнивать спокойные природные виды с оживлённой городской средой.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выбрать музей или театр. Такие места показывают, чем живёт область сегодня, и помогают узнать о людях, событиях и традициях через экспозиции и постановки.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выходные подойдут парки и природные уголки рядом с городом. Там можно совместить прогулку, наблюдение за птицами и отдых без спешки, как в настоящем мини-путешествии.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природе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772119" y="1159157"/>
            <a:ext cx="14457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рек особенно важно для людей, животных и растений. Чистая вода нужна для отдыха, хозяйства и здоровья, поэтому бережное отношение к берегам должно начинаться с привычек каждого.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2648672" y="1159157"/>
            <a:ext cx="14457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лес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области помогают сохранять воздух, влагу и места обитания животных. Нельзя ломать ветки, мусорить и разводить огонь без необходимости: природные зоны требуют осторожности и уважения.
</a:t>
            </a:r>
            <a:endParaRPr lang="en-US" sz="1001" dirty="0"/>
          </a:p>
        </p:txBody>
      </p:sp>
      <p:sp>
        <p:nvSpPr>
          <p:cNvPr id="14" name="Text 4"/>
          <p:cNvSpPr txBox="1"/>
          <p:nvPr/>
        </p:nvSpPr>
        <p:spPr>
          <a:xfrm>
            <a:off x="4525225" y="1159157"/>
            <a:ext cx="14457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уменьшает нагрузку на полигоны и помогает переработке. Если дома и в школе сортировать мусор, его легче повторно использовать и отправлять в нужную систему.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772119" y="2601146"/>
            <a:ext cx="14457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начинается с простых действий: закрывать кран, выключать свет, не тратить лишнее. Такие привычки полезны и для природы, и для семейного бюджета.
</a:t>
            </a:r>
            <a:endParaRPr lang="en-US" sz="1043" dirty="0"/>
          </a:p>
        </p:txBody>
      </p:sp>
      <p:sp>
        <p:nvSpPr>
          <p:cNvPr id="16" name="Text 6"/>
          <p:cNvSpPr txBox="1"/>
          <p:nvPr/>
        </p:nvSpPr>
        <p:spPr>
          <a:xfrm>
            <a:off x="2648672" y="2601146"/>
            <a:ext cx="14457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территории и уход за школьным двором делают среду чище и красивее. Когда участвуешь сам, становится легче понять, зачем нужна экологическая ответственность.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область: главное, что нужно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 объединяет природу, историю и труд людей. Здесь важны реки, леса, традиции, города и современное развитие, а главный ключ к будущему — образование и бережное отношение к краю.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2026-07-27T00:56:41Z</dcterms:created>
  <dcterms:modified xsi:type="dcterms:W3CDTF">2026-07-27T00:56:41Z</dcterms:modified>
</cp:coreProperties>
</file>