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Карамзин: писатель, историк и реформатор языка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историк, создатель нового литературного языка.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эпох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жил в время перемен: рос интерес к образованию, Европе и прошлому России. Литература искала более ясный язык, живые чувства и автора, который говорит с читателем от первого лица.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1766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Карамзин родился в Симбирской губернии в дворянской семье. С детства он получил домашнее образование и рано приучился к чтению.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Симбирске и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учился в частных пансионах, где познакомился с книгами по истории, литературе и философии. Это расширило его кругозор.
</a:t>
            </a:r>
            <a:endParaRPr lang="en-US" sz="152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книги и идеи Просвещения помогли Карамзину задуматься о человеке, морали и прошлом России, что стало основой его дальнейшей работы.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Европе и книга наблюдений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1789–1790 годах Карамзин побывал в Германии, Швейцарии, Франции и Англии. Он увидел разные города, музеи, театры и живую повседневную жизнь Европы.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поездки легли в основу «Писем русского путешественника». Эта книга соединила личные наблюдения, размышления о культуре и интерес к судьбе России.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«Письма русского путешественника»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произведений Карамзина: оно построено как цепочка записей, где важны не только события, но и чувства автора.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 города, природу, встречи с людьми и внутренние переживания путешественника. Читатель видит мир через личный взгляд рассказчика.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искренняя и живая интонация сделала текст новым для русской прозы конца XVIII века и привлекла к нему широкое внимание.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в творчестве Карамзина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чувствам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Карамзина — переживания человека, его радость, грусть, надежда и сострадание к другим.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герои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обращается к простым людям, показывая, что их судьбы не менее важны, чем судьбы правителей и воинов.
</a:t>
            </a:r>
            <a:endParaRPr lang="en-US" sz="166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5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помогает передать состояние героя: спокойный вид усиливает светлые чувства, а мрачный — тревогу и печаль.
</a:t>
            </a:r>
            <a:endParaRPr lang="en-US" sz="1526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Искренний рассказ
</a:t>
            </a:r>
            <a:pPr algn="ctr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Карамзина стремится к простоте, мягкости и сочувствию, чтобы читатель не только понимал, но и сопереживал.
</a:t>
            </a:r>
            <a:endParaRPr lang="en-US" sz="154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— повесть о любви и трагедии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у пруда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особенно запоминается тихий мир, в котором живёт Лиза: сад, вода, цветы и простая деревенская жизнь. Эти детали создают ощущение чистоты и беззащитности. На этом фоне её история звучит особенно трогательно и печально.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Эраст и сломанное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Эраста показывает, как легко чувства могут столкнуться с неравенством и эгоизмом. Лиза верит в любовь, но её надежда не оправдывается. Именно поэтому повесть вызывает сильное сочувствие и долго остаётся в памяти читателя.
</a:t>
            </a:r>
            <a:endParaRPr lang="en-US" sz="1534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русского литературного языка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прозу более ясной и лёгкой, убирая тяжёлые книжные обороты и приближая письменную речь к живому разговору образованного человека.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добивался точности и музыкальности фразы, чтобы мысль звучала естественно, а не казалась перегруженной и трудной для понимания.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стиль Карамзина повлиял на последующих писателей, особенно на Пушкина, и стал важным шагом в развитии современной литературной нормы.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деятельности Карамзина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масштабной сферой стала история, но литература и язык тоже получили сильное обновление.
</a:t>
            </a:r>
            <a:endParaRPr lang="en-US" sz="173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произведений Н. М. Карамзина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Карамзина затронула сразу несколько областей культуры и помогла изменить представление о роли писателя в обществе.
</a:t>
            </a:r>
            <a:endParaRPr lang="en-US" sz="148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Карамзина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М. Карамзина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известные произведения писателя и их значение для русской литературы.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текста лучше всего показывают, почему Карамзин стал важной фигурой литературы, истории и культуры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как журналист и издатель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«Московский журнал»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1790-е годы Карамзин выпускал «Московский журнал», где печатал прозу, стихи, переводы и заметки. Издание знакомило читателей с новыми литературными вкусами и современным кругом тем.
</a:t>
            </a:r>
            <a:endParaRPr lang="en-US" sz="1475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сборники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альманахах и сборниках он соединял разные жанры и авторов, создавая пространство для обмена идеями. Такие издания помогали русской словесности быстрее развиваться и становиться разнообразнее.
</a:t>
            </a:r>
            <a:endParaRPr lang="en-US" sz="154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журнальную работу Карамзин формировал интерес к чтению, обсуждению книг и литературной критике. Его деятельность делала литературу заметной частью общественной жизни образованного общества.
</a:t>
            </a:r>
            <a:endParaRPr lang="en-US" sz="1515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«История государства Российского»
</a:t>
            </a:r>
            <a:endParaRPr lang="en-US" sz="2377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Карамзина над историческим трудом: от поиска источников до публикации томов.
</a:t>
            </a:r>
            <a:endParaRPr lang="en-US" sz="144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превратил историю в связный рассказ, где события следуют друг за другом и образуют понятную картину развития страны, а не просто список дат и имён.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 значение правителей, государственных решений и исторической преемственности, поэтому читатель видел, как власть, войны и перемены влияли на судьбу России.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был написан живо и ясно, поэтому его читали не только учёные. Книга пробуждала интерес к прошлому и учила размышлять о нём как о части национальной памяти.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нового принесла «История государства Российского»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как писатель и как историк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дополняли друг друга: художественное мастерство помогало истории, а исторический интерес усиливал культурное значение его книг.
</a:t>
            </a:r>
            <a:endParaRPr lang="en-US" sz="141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материалов о творчестве Н. М. Карамзина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его деятельность не сводилась к одному жанру: он работал как автор, издатель, историк и обновитель литературной речи.
</a:t>
            </a:r>
            <a:endParaRPr lang="en-US" sz="143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трудах Карамзина
</a:t>
            </a:r>
            <a:endParaRPr lang="en-US" sz="1816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Россия выглядит как страна с глубоким прошлым, где особенно важны Москва, древние княжества и связь поколений. История предстает как путь становления государства.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рассматривал прошлое не только через судьбы правителей, но и через общую память народа. Такой взгляд помогал читателям XIX века сильнее ощущать ценность отечественной истории.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Карамзина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Карамзина показывает постепенный переход от литературы и журналов к крупному историческому труду, который стал главным делом последних лет.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 М. Карамзине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и творчества Карамзина в кратком виде.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Карамзина на Пушкина и литературу XIX века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литературный язык более простым и точным, поэтому новые поколения писателей получили удобную и живую основу для прозы, лирики и критики.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Жуковского, Батюшкова и Пушкина важны были его внимание к чувствам, естественная интонация и умение показывать человека не схематично, а живо.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Карамзина русская литература стала свободнее в выборе тем: в центре чаще оказывались личные переживания, характеры и внутренний мир героя.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сохранилось надолго: именно через Карамзина литературная норма стала ближе к разговорной речи, но не потеряла ясности и выразительности.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Карамзина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и современники высоко оценивали его стиль, яркость описаний и масштаб «Истории государства Российского». Для многих он стал автором, который сумел заинтересовать прошлым целую эпоху.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часть публики не соглашалась с его монархическими взглядами и оценками правителей. Споры касались не только фактов, но и того, как понимать историю России.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разногласия показывают значение Карамзина: его книги не оставляли равнодушными. Он был не просто писателем, а влиятельным мыслителем, чьи идеи обсуждали всерьёз.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сферы его деятельности связаны в одном имени: литература, история и язык.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 Н. М. Карамзине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важен потому, что показал, как слово может одновременно рассказывать о прошлом, вызывать сочувствие и менять культурную речь. Его вклад ощущается до сих пор.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Карамзина: слово, история, 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34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оставил после себя не только известные книги, но и новый взгляд на роль писателя. Он помог русской литературе стать яснее, человечнее и ближе к истории страны.
</a:t>
            </a:r>
            <a:endParaRPr lang="en-US" sz="45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2026-05-19T07:39:33Z</dcterms:created>
  <dcterms:modified xsi:type="dcterms:W3CDTF">2026-05-19T07:39:33Z</dcterms:modified>
</cp:coreProperties>
</file>