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Оды: «истина царям» и щука с голубым пером
</a:t>
            </a:r>
            <a:endParaRPr lang="en-US" sz="2544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может и прославлять, и разоблачать?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XVIII века: эпоха перемен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в России укреплялось государство, росли образование, наука и печать. Литература ориентировалась на европейские образцы и делила жанры на высокие и низкие.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ода в русской литературе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— это торжественное стихотворение, в котором прославляют государство, героя, победу, науку или важную нравственную идею.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язык отличается высоким стилем: в нём много восклицаний, обращений, риторических вопросов и возвышенных сравнений, создающих чувство величия.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XVIII века ода не только хвалила, но и размышляла о справедливости, долге и пользе для страны.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4878" y="1580311"/>
            <a:ext cx="860963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9320" y="2088061"/>
            <a:ext cx="860963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76065" y="1488977"/>
            <a:ext cx="886500" cy="70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452" y="1942559"/>
            <a:ext cx="886500" cy="70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Ломоносов и традиция гражданской оды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гражданин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видел в поэте не просто автора похвал, а человека, который служит Отечеству и напоминает о правде.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одах важны знание, наука и образование: именно они, по мысли поэта, укрепляют государство и делают его сильнее.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и порядок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подчёркивал значение закона и ответственности власти, потому что порядок в стране невозможен без справедливости.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народа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ода обращена не только к правителю: в ней звучит мысль о том, что решения власти затрагивают всю страну.
</a:t>
            </a:r>
            <a:endParaRPr lang="en-US" sz="99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высота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любит образы света, неба, грома, славы и блеска. Они делают речь торжественной и поднимают тему над обычной жизнью, словно открывая перед читателем праздничную картину большого исторического события.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 и письменный стол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тексте легко представить поэта у стола, в парадном зале или рядом с дворцом. Эти детали подчёркивают, что ода звучит как высокая, официальная и очень значимая речь.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фраза и книжное слово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оды характерны протяжённые предложения, книжная лексика и особая интонация величия. Благодаря этому текст кажется возвышенным, строгим и важным даже тогда, когда в нём есть личное чувство автора.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облик оды
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оде звучит мысль «истина царям»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прославляет правителя не слепо, а так, чтобы напомнить ему: власть должна слышать правду, а не только похвалу.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управлении появляется ошибка, её последствия чувствует вся страна, поэтому истина нужна не только человеку, но и государству.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лестных слов оказывается мудрый совет: он помогает избежать несправедливости и сохранить доверие народа к власти.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о правде связана с идеей закона, который выше личного каприза, потому что справедливость делает государство прочным.
</a:t>
            </a:r>
            <a:endParaRPr lang="en-US" sz="8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оды и сатиры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по-разному жанры распределяют внимание между величием и критикой.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строится на возвышении, а сатира — на насмешке и разоблачении недостатков.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школьного описания признаков оды и сатиры в литературе XVIII века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сатира и как действует смех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показывает недостатки людей и общества через насмешку, преувеличение и неожиданное сопоставление, чтобы читатель заметил то, что обычно скрыто.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басне и сатирическом тексте животные или вымышленные образы часто ведут себя как люди, поэтому пороки становятся особенно узнаваемыми.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в сатире не развлекает сам по себе: он помогает увидеть жадность, глупость, самодовольство или тщеславие и осудить их.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щуки с голубым пером работает как смешная деталь, которая сразу выдаёт выдуманную важность и усиливает сатирический эффект.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русского XVIII века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 век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в русской литературе особенно ярко развивались ода и сатира.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сатирический образ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 путь от наблюдения за недостатком к его художественному разоблачению.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708" y="1300556"/>
            <a:ext cx="409545" cy="46805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078750"/>
            <a:ext cx="462695" cy="4626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633670"/>
            <a:ext cx="462927" cy="3703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7327" y="3289892"/>
            <a:ext cx="462724" cy="462724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различаются язык оды и язык сатиры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оде преобладают слова высокого, книжного звучания: они создают ощущение торжественности, приподнятости и значимости события. Такой язык сразу настраивает читателя на серьёзный, величавый тон.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и восклицания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часто обращается к правителю, Отечеству, науке или судьбе, используя восклицания и риторические вопросы. Эти формы делают речь эмоциональной и подчёркивают уважение к теме.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сатире язык обычно проще и ближе к живой речи. Короткие фразы, резкие замечания и точные бытовые слова помогают показать недостаток без лишней торжественности и украшательства.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несоответствие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текст строится на смешной неожиданности: важный вид героя не совпадает с его поступками или внешностью. Именно это несоответствие разоблачает ложную значимость и вызывает ироничный смех.
</a:t>
            </a:r>
            <a:endParaRPr lang="en-US" sz="12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и сатирический образ: в чём различие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оба жанра говорят о важных вещах, но выбирают разные цели, тон и средства выражения.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и сатира обращаются к общественно важным темам, но одна возвышает героя и идею, а другая показывает недостаток через смех и иронию.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жанров русской литературы XVIII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как создатель сильного слова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 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оде поэт говорит как гражданин и наставник. Его слово должно звучать торжественно, убеждать и поддерживать высокие представления о долге, правде и пользе для страны.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 сатире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сатире поэт становится наблюдателем и разоблачителем. Он замечает смешную подробность, точно называет порок и помогает читателю увидеть нелепость ложной важности.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общественные проблемы объединяют оба направления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ода, и сатира напоминают, что любое слово связано с ответственностью. Власть, поэт и обычный человек отвечают не только за себя, но и за влияние на других.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направления учат отличать правду от лести. Ода требует мудрого, справедливого правителя, а сатира показывает, как опасны пустое самодовольство, хвастовство и показная значительность.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XVIII века воспитывает нравственный взгляд на мир. Она убеждает, что честное слово полезнее красивой, но пустой похвалы, а смех может служить серьёзному исправлению.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вызывают ода и сатира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звучит торжественно и вызывает уважительное внимание, а сатира чаще заставляет улыбнуться и сразу заметить скрытый порок.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зависит от цели текста: ода усиливает доверие и восхищение, сатира ведёт к смеху, удивлению и нравственной оценке.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литературоведческим признакам оды и сатиры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эти тексты изучаются в 9 классе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Оды и сатирические тексты помогают понять, как литература XVIII века связана с историей России, развитием государства, просвещением и формированием литературного языка.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учат видеть, что одно и то же слово может звучать торжественно, иронично или обличительно. Школьник учится различать тон, цель и оценку автора.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оды и сатиры легче говорить о правде, власти, долге, честности и человеческих слабостях. Такие темы остаются понятными и сегодня.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этих жанров развивает вкус к точному слову и помогает читать внимательно: замечать образ, интонацию, художественный приём и скрытый смысл текста.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оды и сатиры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Выбор интонации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начинается с возвышенного тона: автор сразу задаёт ощущение торжества, а сатира — с насмешливого или ироничного взгляда на предмет.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Создание образа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оде используются эпитеты, гипербола и обращения, чтобы показать величие. В сатире появляются необычная деталь и комическое несоответствие, чтобы выделить недостаток.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Усиление воздействия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Риторические вопросы, сравнения и преувеличения делают мысль заметной. Читатель не просто понимает текст, а чувствует его эмоциональную силу.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Авторская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помогают автору ясно выразить отношение: в оде — восхищение и уважение, в сатире — иронию, критику и желание исправить порок.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оду и сатирический текст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определить жанр, смысл и авторскую оценку без смешения торжественного и комического.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сопоставление смысла двух образов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утверждает важность правды, закона и просвещения. Она показывает, что сильная власть должна опираться не на произвол, а на ответственность и мудрое слово.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образ щуки с голубым пером, наоборот, высмеивает смешную претензию на значимость. Необычная деталь сразу выдаёт пустое хвастовство и заставляет увидеть порок.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образа по-разному говорят о человеке и обществе. Вместе они доказывают, что литература может и возвышать, и разоблачать, оставаясь честной и выразительной.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слова: между истиной и смехом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XVIII века учит видеть мир точнее: ода прославляет правду и долг, а сатира смешно разоблачает ложную важность, помогая читателю делать нравственный выбор.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2026-05-23T02:23:15Z</dcterms:created>
  <dcterms:modified xsi:type="dcterms:W3CDTF">2026-05-23T02:23:15Z</dcterms:modified>
</cp:coreProperties>
</file>