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прокариотная клетка: что сравниваем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ядро эукариот и нуклеоид прокариот.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 — древние и очень успешные клетки: они живут в самых разных средах, от организма человека до экстремальных мест.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важно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жизнь клетки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должна храниться точно и быть доступной для копирования. Именно поэтому устройство клетки связано с тем, где находится её ДНК и как она упакована.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ДНК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постоянно синтезирует белки, которые задают её свойства, рост и обмен веществ. Ошибка в этом процессе сразу отражается на работе всей системы.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эти задачи сосредоточены в ядре, окружённом мембраной. У прокариот настоящего ядра нет, а ДНК организована в нуклеоиде.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решения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даже простая клетка может быть очень эффективной, если её наследственный материал устроен компактно и работает без лишних этапов.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сравнения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ядро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это мембранный органоид эукариот, в котором сосредоточена основная часть ДНК. Оно создаёт отдельное внутреннее пространство для хранения наследственной информации.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ДНК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находятся гены, по которым клетка регулирует синтез белков и других молекул. Поэтому ядро можно считать центром управления клеточной активностью.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работой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 ядра отделяет генетический материал от цитоплазмы. Такое разделение защищает ДНК и помогает клетке точнее управлять её работой.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изоляция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ядро есть почти во всех клетках. Исключение составляют зрелые эритроциты, которые утрачивают его при созревании.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у 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ядро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инструкции для синтеза белков, а также для образования других важных молекул. Без точного доступа к этим инструкциям клетка не может нормально развиваться.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клетки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помогает не только хранить информацию, но и координировать её использование. Благодаря этому клетка действует как целостная и управляемая система.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регуляция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Клетке невыгодно включать все гены сразу. Она активирует только те участки ДНК, которые нужны в конкретный момент, экономя энергию и вещества.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участок ДНК повреждён или прочитан с ошибкой, в белке могут появиться изменения. Это нарушает обмен веществ, деление и приспособление клетки к условиям среды.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ошибки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ДНК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основная ДНК находится в ядре, но часть наследственного материала есть и в митохондриях, а у растений — ещё и в хлоропластах.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 эукариот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хромосомы, у многих прокариот есть плазмиды — небольшие кольцевые молекулы ДНК. Они несут дополнительные гены и повышают приспособляемость.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ДНК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основную хромосому и обеспечивает работу всех жизненно важных генов. Его организация проще, чем у ядерного аппарата эукариот.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область наследственности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главная молекула ДНК лежит прямо в цитоплазме, в области нуклеоида. Отдельного мембранного ядра в клетке нет.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 прокариот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простая клеточная организация сочетается с высокой скоростью роста и размножения.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заметно меньше эукариот, поэтому их внутренняя организация компактнее и легче для быстрого обмена веществ.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 и атласы клеток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общая характеристика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вместо ядра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 — это участок цитоплазмы, где сосредоточена основная ДНК прокариот. Он не отделён мембраной, поэтому не образует отдельный органоид.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ядра, нуклеоид не создаёт внутреннего отделённого отдела. Поэтому процессы, связанные с ДНК, идут прямо в общем содержимом клетки.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оболочки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 нуклеоиде упакован очень плотно, но остаётся доступным для считывания и копирования. Это важно для быстрого функционирования клетки.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упаковка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подходит для маленькой клетки с быстрым обменом веществ. Оно упрощает организацию, но не снижает эффективность работы наследственного материала.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ДНК и геном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прокариот основная хромосома представлена одной кольцевой молекулой ДНК. Такая форма удобна для компактного размещения в маленькой клетке.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хромосома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ДНК плотно свернута и удерживается белками. Благодаря этому длинная молекула помещается в ограниченном пространстве без потери функциональности.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упаковка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организация генома облегчает его копирование перед делением. Клетка тратит меньше времени на подготовку и быстрее переходит к размножению.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копирование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среды меняются, прокариоты могут оперативно перестраивать работу генов. Это повышает их выживаемость в разных и нестабильных средах.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ДНК не отделена от цитоплазмы, поэтому считывание генов идёт напрямую и быстрее.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мембранных оболочек вокруг нуклеоида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биологии; атласы клеток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 прокариот два процесса идут почти без паузы между этапами.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 трансляция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рибосомы типа 70S быстро связывают мРНК, поэтому сборка белка начинается почти сразу после её появления.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70S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 рибосом, характерный для прокариот.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биологические справочники по строению клетки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Мембранных органоидов у прокариот нет, но есть базовый набор структур, достаточный для жизни и деления клетки.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мембранных органоидов отделяют прокариот от эукариот.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атласы по клеточной биологии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ядро и нуклеоид отличаются прежде всего наличием оболочки и формой ДНК.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отдельный мембранный компартмент, а нуклеоид — участок цитоплазмы без собственной оболочки.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энциклопедии по клеточной организации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нуклеоид: главное различие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органоидов означает более простую внутреннюю организацию и меньшую степень разделения функций внутри клетки.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митохондрий, ЭПС и аппарата Гольджи нет у прокариот.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справочники по сравнительной цитологии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Плазмида: дополнительная ДНК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Плазмида — это небольшая кольцевая молекула ДНК, которая существует отдельно от основной хромосомы и может нести гены полезных признаков.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ДНК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могут передаваться между бактериями, поэтому полезные признаки распространяются быстрее, чем при изменении основной хромосомы.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плазмиды содержат гены, повышающие выживаемость бактерий, например устойчивость к антибиотикам или способность использовать необычные источники веществ.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 клетки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включение и выключение групп генов в ответ на изменения среды.
</a:t>
            </a:r>
            <a:endParaRPr lang="en-US" sz="138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прокариоты регулируют гены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представлены двумя крупными группами, и обе успешно занимают очень разные среды обитания на Земле.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прокариот — бактерии и археи.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общие биологические энциклопедии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 в теме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нельзя считать ядром, потому что у него нет собственной мембраны, отделяющей ДНК от цитоплазмы и создающей отдельный компартмент.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ошибка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22300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удобно так: у эукариот есть ядро, а у прокариот — нуклеоид; это базовое различие в организации генетического материала.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222300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нуклеоид: один принцип — две организации
</a:t>
            </a:r>
            <a:endParaRPr lang="en-US" sz="2372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ДНК защищена ядром, а у прокариот сосредоточена в нуклеоиде. Это различие определяет строение клетки, способы регуляции генов и скорость её работы.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2026-07-26T04:29:44Z</dcterms:created>
  <dcterms:modified xsi:type="dcterms:W3CDTF">2026-07-26T04:29:44Z</dcterms:modified>
</cp:coreProperties>
</file>