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Англией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стране древних замков, городов и традиций.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находится на карте не так уж далеко от нас, но у неё свой яркий характер. На этом маршруте мы разберём, где она расположена, что в ней самое известное и почему её легко узнать.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по Англии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путешествия по Англии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посмотрим, где находится Англия и как она связана с островом Великобритания. Это поможет не путать страну с большим государством и целым островом.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перейдём к самым узнаваемым местам — от столицы до исторических памятников. Именно они чаще всего появляются на фотографиях и открытках.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поговорим о традициях, еде и повседневной жизни. Эти детали показывают Англию не только как место на карте, но и как страну с привычками и ритмом жизни.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разберём карту: где искать Лондон, крупные города, побережье и основные регионы. Так будет проще понимать подписи и ориентиры на схемах.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Англия, Великобритания и Соединённое Королевство
</a:t>
            </a:r>
            <a:endParaRPr lang="en-US" sz="198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 — одна из четырёх стран, входящих в Соединённое Королевство. У неё есть собственная история, столица и культурные особенности, но она связана с соседними частями государства.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стран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 — это название большого острова, на котором расположены Англия, Шотландия и Уэльс. Поэтому остров и государство — не одно и то же.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острова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 — более широкое понятие: оно объединяет Англию, Шотландию, Уэльс и Северную Ирландию. Именно так называют страну на официальных картах и в новостях.
</a:t>
            </a:r>
            <a:endParaRPr lang="en-US" sz="1354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государство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столица Англии и всего Соединённого Королевства. Это главный политический и культурный центр, где особенно хорошо видны история и современные черты страны.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Англия и какая она по рельефу
</a:t>
            </a:r>
            <a:endParaRPr lang="en-US" sz="283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Англии включает Лондон и его окрестности, где много дорог, мостов и больших городов. Здесь чаще встречаются равнины, удобные для застройки и транспорта.
</a:t>
            </a:r>
            <a:endParaRPr lang="en-US" sz="128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и столица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рельеф становится более холмистым, а пейзажи — более суровыми и зелёными. Такой контраст хорошо заметен, если сравнить северные районы с южными.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холмы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район, Котсуолдс и другие природные зоны показывают, что Англия — это не только города. Там можно увидеть озёра, холмы, поля и старинные деревни.
</a:t>
            </a:r>
            <a:endParaRPr lang="en-US" sz="1310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ландшафты
</a:t>
            </a:r>
            <a:endParaRPr lang="en-US" sz="1591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Темза проходит через Лондон и играет важную роль в жизни столицы. Вдоль неё строили мосты, набережные и важные здания, поэтому её легко заметить на карте.
</a:t>
            </a:r>
            <a:endParaRPr lang="en-US" sz="1310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и города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160" y="1453774"/>
            <a:ext cx="221175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ориентироваться на карте Англии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на карте обычно находится север, а снизу — юг. Так легче понять, где расположены разные части Англии и как они связаны между собой.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стоит на юго-востоке страны и часто отмечается крупнее других городов. Если сначала найти столицу, карта становится намного понятнее.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на схеме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карте показывают точками или кружками. По их размеру и подписи можно быстро заметить Манчестер, Ливерпуль, Йорк и другие важные места.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подписи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Англии тянется вдоль Северного моря и Ла-Манша, а границы графств помогают делить страну на регионы. Реки и названия областей тоже служат хорошими ориентирами.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регионы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81968"/>
            <a:ext cx="4151400" cy="14835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какие утверждения верны, а какие нет. Сравни ответы и проверь, как ты понимаешь карту Соединённого Королевства.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 1-е и 3-е утверждения; второе путает остров и государство.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страны и столицы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«Знакомство с Англией»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Темзы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сразу узнаётся по сочетанию старинных зданий и живого городского ритма. У набережной Темзы стоят Вестминстер, Биг-Бен и мосты, а рядом кипит транспорт, который связывает районы столицы.
</a:t>
            </a:r>
            <a:endParaRPr lang="en-US" sz="1206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Лондон начинается с королевских символов. Букингемский дворец, смена караула и большие площади показывают, что в городе соседствуют традиции, политика и повседневная жизнь.
</a:t>
            </a:r>
            <a:endParaRPr lang="en-US" sz="1206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музеев и театров
</a:t>
            </a:r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также известен музеями, театрами и историческими кварталами. Здесь легко увидеть, как прошлое Англии соединяется с современным мегаполисом, где постоянно что-то происходит.
</a:t>
            </a:r>
            <a:endParaRPr lang="en-US" sz="1295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 трёх образах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«Биг-Бен» часто относят к башне, но на самом деле это колокол внутри часов. Такой факт помогает не путать символы Лондона.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были запущены знаменитые часы Биг-Бена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Parliament / Westminster Abbey archives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и исторические места Лондона
</a:t>
            </a:r>
            <a:endParaRPr lang="en-US" sz="191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Резиденция британского монарха находится в самом центре Лондона. У дворца часто собираются туристы, чтобы увидеть церемонию смены караула и почувствовать атмосферу столицы.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Букингемский дворец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аббатство связано с коронациями, свадебными церемониями и захоронениями выдающихся людей. Его интерьер и история помогают понять, как Англия хранит память о прошлом.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Вестминстерское аббатство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государственные традиции и символы британской истории. Даже если осматривать их только снаружи, эти места сразу показывают торжественный образ Лондона.
</a:t>
            </a:r>
            <a:endParaRPr lang="en-US" sz="1277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столицы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лондонские достопримечательности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какие объекты действительно находятся в столице Англии.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города, три образа Англии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часто называют городом музыки и спорта: здесь проходят концерты, а футбольные клубы известны далеко за пределами Англии. Это крупный северный центр с современным ритмом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 сохраняет древние стены, узкие улицы и атмосферу средневекового города. Здесь легко представить, как выглядела Англия много веков назад, когда важны были крепости и торговые пути.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городов показывает отдельную сторону страны: промышленную, морскую и историческую. Вместе они помогают увидеть, что Англия не ограничивается только Лондоном.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вырос как важный порт на берегу Мерси. Город также связан с The Beatles, поэтому его улицы и музеи напоминают о морской истории и музыкальной культуре.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холмы
</a:t>
            </a:r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край привлекает спокойными водоёмами, зелёными склонами и тропами для прогулок. Здесь природа кажется особенно близкой, поэтому район любят семьи, школьные группы и путешественники с фотоаппаратами.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Котсуолдса
</a:t>
            </a:r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Котсуолдс узнаются по мягким холмам, каменным домам и уютным деревням. Узкие улочки и старинные рынки создают ощущение тихой, неторопливой Англии, где хорошо гулять пешком.
</a:t>
            </a:r>
            <a:endParaRPr lang="en-US" sz="133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Корнуолла
</a:t>
            </a:r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Корнуолла открывает другую Англию — с морем, скалами и ветренными мысами. Тут часто можно увидеть длинные пляжи, маяки и виды, которые особенно красивы на закате.
</a:t>
            </a:r>
            <a:endParaRPr lang="en-US" sz="133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Англии в трёх образах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показывает, как последовательно менялись власть, язык и устройство страны до Средневековья.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шли от римского наследия к англосаксонским королевствам и затем к норманнскому завоеванию, которое усилило централизацию и строительство замков.
</a:t>
            </a:r>
            <a:endParaRPr lang="en-US" sz="155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периодизация Англии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Англии: начало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этапы связаны с укреплением монархии, ростом городов и появлением новых способов передвижения.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Англии не остановилась в Средневековье: после Тюдоров пришли промышленный рост и современная городская жизнь, где старина соседствует с быстрым транспортом.
</a:t>
            </a:r>
            <a:endParaRPr lang="en-US" sz="155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периодизация Англии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Англии: перемены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древности к индустриальной эпохе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Расставь события в правильной исторической последовательности.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повседневной Англии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Чайные паузы — часть английского повседневного ритма. За столом или в кафе это время для спокойного разговора, короткого отдыха и привычки делать день чуть размереннее.
</a:t>
            </a:r>
            <a:endParaRPr lang="en-US" sz="1328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
</a:t>
            </a:r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Футбольные матчи собирают семьи и друзей на стадионах и у экранов. Для многих это не только игра, но и важная городская традиция, которая объединяет поколения.
</a:t>
            </a:r>
            <a:endParaRPr lang="en-US" sz="1414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обед
</a:t>
            </a:r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обед часто проходит в кругу семьи и может включать запечённое мясо, овощи и подливу. Такие встречи помогают сохранить семейные привычки и спокойный формат общения.
</a:t>
            </a:r>
            <a:endParaRPr lang="en-US" sz="1358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Пабы, школьная форма, музеи и уважение к очереди показывают повседневную культуру Англии. Здесь ценят порядок, личное пространство и вежливость в обычных ситуациях.
</a:t>
            </a:r>
            <a:endParaRPr lang="en-US" sz="13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кухня сочетает известные блюда, простую повседневную еду и региональные особенности. Таблица помогает увидеть, что едят дома, в кафе и во время традиционных чаепитий.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Англии узнаваема по традиционным блюдам и простым привычным вариантам еды. Региональные различия добавляют разнообразие к общему меню.
</a:t>
            </a:r>
            <a:endParaRPr lang="en-US" sz="128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Англии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сведения об английской кухне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и перемещаются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люди часто пользуются автобусами, метро и поездами. В Лондоне особенно заметны красные автобусы, а между городами удобно ездить на железной дороге.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нередко совпадают со школьным календарём и временем года. Ярмарки, местные события и семейные встречи делают английские традиции очень живыми и привязанными к месту.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жизни в деревне обычно тише, чем в городе, где больше транспорта и людей. Это различие помогает понять, как по-разному живут жители одной страны.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популярны велосипеды и пешие прогулки. Такой способ передвижения хорошо подходит для небольших улиц, парков и спокойных городских кварталов.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маршрут завершён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увидел, что Англия — это не только столица, но и разные города, природа, история и привычки людей. Выбери свой маршрут и отметь, что запомнилось больше всего.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2026-07-25T12:19:16Z</dcterms:created>
  <dcterms:modified xsi:type="dcterms:W3CDTF">2026-07-25T12:19:16Z</dcterms:modified>
</cp:coreProperties>
</file>