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Speaking: как начать говорить увереннее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понятнее, увереннее и свободнее.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нужна не только на уроке, но и в обычной жизни: чтобы поздороваться, спросить, ответить и коротко рассказать о себе. Чем больше понятных фраз и спокойной практики, тем легче говорить без страха ошибки.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развивать разговорную речь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speaking и зачем он нужен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нужен, чтобы быстро передавать мысль в живом общении. Здесь важно не просто помнить правило, а суметь ответить, уточнить мысль и продолжить разговор так, чтобы вас поняли сразу.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реальных ситуаций
</a:t>
            </a:r>
            <a:pPr algn="l" indent="0" marL="0">
              <a:lnSpc>
                <a:spcPct val="115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помогает в паре, на мини-презентации и в коротком диалоге с учителем или одноклассником. Она особенно полезна там, где нужно реагировать быстро и говорить по ситуации, а не по заученному тексту.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беседы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важны не только слова, но и умение поддержать контакт. Кивок, вопрос в ответ, короткое уточнение или вежливая реплика делают общение естественным и помогают не терять нить разговора.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особенно полезен в путешествиях, на уроках и в совместной работе. Он учит не молчать, если что-то непонятно, и уверенно использовать язык в простых, но нужных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урока: чему научиться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основу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понимать, из каких частей состоит устная речь: произношение, беглость, словарь, грамматика и уместность. Это основа, на которой строится всё дальнейшее общение.
</a:t>
            </a:r>
            <a:endParaRPr lang="en-US" sz="101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Проговорить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отработать базовые фразы и научиться произносить их чётко вслух. Даже короткие реплики становятся увереннее, если повторить их несколько раз без спешки.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Собрать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применять речевые мостики и шаблон «тема—факт—пример». Он помогает отвечать спокойно, не терять мысль и говорить по делу.
</a:t>
            </a:r>
            <a:endParaRPr lang="en-US" sz="1088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Говорить самостоятельно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темы ученики тренируются задавать вопросы и строить короткий монолог из трёх пунктов. Так речь становится не только правильной, но и самостоятельной.
</a:t>
            </a:r>
            <a:endParaRPr lang="en-US" sz="10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компонентов speaking
</a:t>
            </a:r>
            <a:endParaRPr lang="en-US" sz="2180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 — фонарь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работает как свет в комнате: если он яркий, всё видно сразу. Когда звуки произносятся чётко, собеседнику не приходится догадываться, что было сказано. Именно поэтому понятность начинается с артикуляции.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Беглость — движение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Беглость похожа на ровную дорожку без резких остановок. Речь звучит спокойнее, когда человек не застревает на каждом слове и умеет продолжить мысль без лишнего напряжения. Это делает разговор живым.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 — готовые блоки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 speaking — это не набор отдельных слов, а готовые сочетания, которые удобно использовать сразу. Такие фразы помогают говорить точнее и естественнее, как будто язык уже собран в удобные блоки.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уместность работают как правила дороги. Они помогают строить правильные предложения, выбирать вежливый тон и не звучать резко. Благодаря этому речь становится не только правильной, но и подходящей ситуации.
</a:t>
            </a:r>
            <a:endParaRPr lang="en-US" sz="9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Произношение: звуки и различия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Услышать различия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звуки, которые отличаются от привычных русских: th, r, w, а также краткие и долгие гласные. На этом этапе важно просто услышать разницу.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тренируем пары слов и короткие повторы. Такие упражнения помогают не путать похожие слова, например ship и sheep, где один звук меняет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Закрепить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читаем вслух и повторяем короткие фразы несколько раз. Постепенно звук становится увереннее, а речь — понятнее и спокойнее.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Ударение, ритм и интонация
</a:t>
            </a:r>
            <a:endParaRPr lang="en-US" sz="218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смысловые слова обычно выделяются сильнее, а служебные звучат слабее. Если правильно расставить акценты, фраза становится понятнее даже без сложных слов.
</a:t>
            </a:r>
            <a:endParaRPr lang="en-US" sz="958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речи не распадаться на отдельные слова. Когда ударение повторяется естественно, предложение звучит привычно для носителя и легче воспринимается на слух.
</a:t>
            </a:r>
            <a:endParaRPr lang="en-US" sz="958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показывает, задаёте ли вы вопрос, удивляетесь или вежливо просите о чём-то. Даже одно и то же предложение может звучать по-разному в зависимости от тона.
</a:t>
            </a:r>
            <a:endParaRPr lang="en-US" sz="958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сочетание ударения, ритма и интонации делает речь живой и уважительной. Тогда собеседнику легче понять не только слова, но и намерение говорящего.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произношения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помогает быстро увидеть, что уже получается, а что нужно повторить.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фразы-мостика помогают выиграть время и сохранить мысль в разговоре.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фразы-мостика позволяют ответить спокойнее и не терять нить беседы.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приёма помогают сохранить разговор, когда нужное слово не приходит сразу.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приёма — пауза и перефразирование — делают ответ понятнее и спокойнее.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мысль за раз помогает не переводить каждое слово и говорить увереннее.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 за раз помогает говорить без пауз.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работы с ответом в этой теме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фразы работают как готовые детали конструктора. Вместо отдельного слова remember лучше запомнить make a decision, потому что так речь звучит естественно и быстрее собирается в ответ.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звучат как речь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спрашивает дорогу, и ответ получается коротким, но точным: turn left, go straight, take part in. Такие сочетания легко запоминаются, потому что связаны с действием, а не с отдельным словом.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а не список слов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фраза повторяется в разных темах, она становится опорой для speaking. Have fun, ask a question, give an answer — это не просто словарь, а готовые кусочки, из которых быстро строится диалог.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блоками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словосочетания для речи
</a:t>
            </a:r>
            <a:endParaRPr lang="en-US" sz="21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фразы-опоры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начать ответ спокойно и без долгой паузы. Она показывает, что вы готовы объяснить свою мысль и не боитесь говорить вслух.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ответа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делают речь понятной для собеседника. Они помогают добавить пример, уточнение или противопоставление без сложных конструкций и лишних остановок.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мыслями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опора в конце ответа помогает не обрывать мысль резко. Так речь звучит завершённо, а собеседник лучше понимает главный вывод.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мысли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фраза-шаблон экономит время и внимание. Вместо поиска сложных слов ученик сразу переходит к смыслу и отвечает увереннее.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усилий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факт, пример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ответа: от общей идеи к конкретике и завершению.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устной грамматики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Берите частые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выберите простую и знакомую грамматическую модель. Для speaking особенно полезны Present Simple, Present Continuous, can и there is/are, потому что они часто нужны в повседневных ответах.
</a:t>
            </a:r>
            <a:endParaRPr lang="en-US" sz="717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Делайте фразу короткой
</a:t>
            </a:r>
            <a:pPr algn="l" indent="0" marL="0">
              <a:lnSpc>
                <a:spcPct val="115000"/>
              </a:lnSpc>
              <a:buNone/>
            </a:pPr>
            <a:r>
              <a:rPr lang="en-US" sz="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соедините грамматику с короткой мыслью. Предложение должно быть ясным и не перегруженным, чтобы вы могли произнести его автоматически и без лишнего контроля за каждым словом.
</a:t>
            </a:r>
            <a:endParaRPr lang="en-US" sz="714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Добавляйте смысловую опору
</a:t>
            </a:r>
            <a:pPr algn="l" indent="0" marL="0">
              <a:lnSpc>
                <a:spcPct val="115000"/>
              </a:lnSpc>
              <a:buNone/>
            </a:pPr>
            <a:r>
              <a:rPr lang="en-US" sz="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проверьте, есть ли в предложении причина или объяснение. Союз because помогает добавить смысл и сделать ответ полнее, не усложняя его длинной конструкцией.
</a:t>
            </a:r>
            <a:endParaRPr lang="en-US" sz="738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Закрепляйте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наконец повторите готовую фразу вслух несколько раз. Когда структура знакома, мозг тратит меньше времени на форму и больше — на саму мысль.
</a:t>
            </a:r>
            <a:endParaRPr lang="en-US" sz="8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речь перед ответом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неправильный порядок слов или пропуск нужной формы глагола. Помогает быстрая проверка: кто действует, что делает, есть ли окончание или слово be.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дословно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 — лишний буквальный перевод с русского. Лучше сравнить свою фразу с простой английской моделью и оставить только нужные слова, без дословного переноса структуры.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за несколько секунд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перечитывать ответ про себя и искать три сигнала: подлежащее, глагол и окончание. Такой мини-контроль помогает заметить ошибки до того, как они закрепятся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по смыслу
</a:t>
            </a:r>
            <a:endParaRPr lang="en-US" sz="218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отдельных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Маша слышит вопрос и отвечает не одним словом, а по смыслу. Она подтверждает ответ, добавляет короткое пояснение и показывает, что готова продолжать разговор.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и продолжить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прозвучала слишком быстро, не нужно теряться. Достаточно попросить повторить, уточнить одно слово и вернуться к теме — так разговор не прерывается и остаётся живым.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обмен репликами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любит, когда ответ не закрывает диалог, а открывает его дальше. Короткое удивление, согласие или вопрос в ответ помогают поддерживать контакт и показывают внимательное слушание.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для ответа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подготовку устного ответа: от общей темы к трём опорам и завершённому высказыванию.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ролевом диалоге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как цепочка коротких ходов, где каждый ответ подталкивает следующий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становится сильнее с практикой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становится увереннее, когда вы тренируетесь понемногу, но регулярно: проговариваете фразы, отвечаете по плану и не боитесь исправлять себя после ошибки.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2026-07-26T03:32:57Z</dcterms:created>
  <dcterms:modified xsi:type="dcterms:W3CDTF">2026-07-26T03:32:57Z</dcterms:modified>
</cp:coreProperties>
</file>