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векторе и параллельный перенос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длина помогают точно описывать движение фигур.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векторы и перенос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работать с координатами, строить фигуры и описывать перемещения на плоскости. Они полезны не только в геометрии, но и на картах, чертежах и в компьютерной графике.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отрезок, у которого есть начало и конец, а значит, и определённое направление. Он показывает, куда именно происходит перемещение или как ориентирована фигура.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показывает его величину. Она не зависит от того, где вектор расположен на плоскости, потому что важны только его размер и направление, а не место.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обычно записывают с стрелкой: →AB. Также его могут обозначать буквами, если из контекста понятно, о каком направленном отрезке идёт речь в задаче или чертеже.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движение точки, смещение фигуры и направление на плоскости. Поэтому они часто появляются в геометрии, при построении координат и в задачах на перемещение.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изображают вектор на чертеже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 вектора обязательно отмечают начальную и конечную точки. Именно они показывают, откуда начинается направление и куда оно приводит при перемещении.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 конце отрезка указывает, в какую сторону направлен вектор. Без неё невозможно понять, чем один вектор отличается от другого, даже если их длины одинаковы.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на чертеже соответствует длине вектора. Если векторы равны, то их изображения могут находиться в разных местах, но будут одинаковыми по длине и направлению.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без 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вектор можно нарисовать в другом месте плоскости. При этом сохраняются его длина и направление, а значит, сам вектор остаётся тем же.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315873"/>
            <a:ext cx="4007700" cy="11139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 вектор: чем они различаются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объекта и увидим, почему вектор нужен для описания движения, а отрезок — для измерения расстояния.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отрезка важна только длина, а у вектора — ещё и направление. Поэтому вектор удобен для описания перемещений и переноса фигур.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определений из школьного курса геометрии.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 противоположные векторы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 одно и то же направление. Их можно расположить в разных местах чертежа, но по сути они будут одинаковыми.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два вектора, сначала проверяют их длину, а затем направление. Только совпадение обоих признаков означает, что векторы равны.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имеют одинаковую длину, но направлены в разные стороны. Такое сравнение помогает понять, как изменяется движение, если повернуть его на 180 градусов.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строить фигуры, находить соответствующие стороны и анализировать перемещения на плоскости. Без них трудно точно описывать сдвиг объектов.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характеристики вектора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признаку вектор описать нельзя: одинаковая длина ещё не делает векторы равными, если направление отличается.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описание вектора всегда включает два признака одновременно: длину и направление.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вектора; иллюстративная схема для сравнения признаков.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8425" y="3083844"/>
            <a:ext cx="4061100" cy="1610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 плоскости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по осям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вектор удобно задавать двумя числами: насколько нужно сместиться по оси x и по оси y. Так движение становится точным и наглядным.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позволяют не только описывать перемещение точки, но и строить фигуры по заданному сдвигу. Это особенно полезно при работе с чертежами и геометрическими задачами.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смещается на 3 клетки вправо и на 2 клетки вверх, это можно записать как вектор с соответствующими координатами. Запись помогает быстро передавать положение.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шаги построения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переносе фигуры одним и тем же вектором.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фигурой при параллельном переносе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параллельного переноса фигура остаётся такой же, как была. Её стороны и углы не меняются, поэтому образ полностью соответствует исходному рисунку.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поворота и растяжения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фигура не поворачивается, не отражается и не растягивается. Меняется только её положение на плоскости, а вид остаётся прежним.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ориентация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фигура и её образ смотрят в одну сторону. Это помогает быстро проверить, что перед нами именно параллельный перенос, а не другое преобразование.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11103"/>
            <a:ext cx="4007700" cy="19154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переносе фигура меняет только своё положение на плоскости, а её основные свойства остаются прежними.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не искажает фигуру: сохраняются размеры, углы и площадь, поэтому образ полностью соответствует исходной фигуре.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 в евклидовой геометрии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образ точки при переносе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вектор переноса: он показывает, на сколько клеток и в какую сторону должна сместиться точка. Без этого шага построение образа невозможно.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все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вершины фигуры используют один и тот же вектор. Поэтому каждая новая точка получает одинаковое смещение, а многоугольник сохраняет свой вид.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Сдвиньте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исходной точки откладывают тот же путь: например, 4 клетки вправо и 1 клетку вниз. Полученное положение и будет образом точки после переноса.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образы вершин отмечены, их соединяют в том же порядке, что и у исходной фигуры. Так получают новую фигуру после параллельного переноса.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смещение всех точек фигуры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каждая точка получает один и тот же сдвиг по двум осям, поэтому фигура «переезжает» целиком.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вектор для всех точек подтверждает: параллельный перенос действует на фигуру как единое движение, без деформации.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«Параллельный перенос», 7 класс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 узорах и орнаментах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один и тот же элемент часто повторяют через равные промежутки. Параллельный перенос помогает расположить фрагменты аккуратно и сохранить их одинаковый вид.
</a:t>
            </a:r>
            <a:endParaRPr lang="en-US" sz="1134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укладке плитки или создании мозаики одинаковые детали можно сдвигать в одном направлении на равное расстояние. Так получается ровный и упорядоченный рисунок без искажений.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и бордюры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на ткани, обоях или бордюрах легко строятся переносом одного мотива. Каждый новый фрагмент занимает своё место, но полностью совпадает по форме с прежним.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повторению одинаковых элементов рисунок выглядит цельным и ритмичным. Это удобно для оформления, потому что узор остаётся красивым и понятным для глаза.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 карте и в движении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вектор может показать кратчайшее смещение от одной точки к другой. Например, если нужно пройти от школы до парка, важны не только расстояние, но и направление пути. Такой способ записи помогает быстро сравнивать маршруты и не путаться в поворотах.
</a:t>
            </a:r>
            <a:endParaRPr lang="en-US" sz="816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школы до парка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работы с картой вектор удобно использовать для обозначения движения между объектами: рекой, мостом, остановкой, домом. Один взгляд на стрелку показывает, куда и насколько нужно переместиться. Это делает схему наглядной и экономит время.
</a:t>
            </a:r>
            <a:endParaRPr lang="en-US" sz="86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классе географии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Вектором можно описать и перемещение игрушки, автомобиля или точки на чертеже. Если движение задано точно, легко понять, где окажется объект после сдвига. Такой подход нужен и в математике, и в повседневных схемах.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предмета на схеме
</a:t>
            </a:r>
            <a:endParaRPr lang="en-US" sz="13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параллельного переноса между фигурами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сравнении соответствующих вершин, сторон и углов двух фигур.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векторы в других предметах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векторные смещения используют в графике и анимации. Благодаря им объекты можно плавно перемещать по экрану, сохраняя их форму и размер.
</a:t>
            </a:r>
            <a:endParaRPr lang="en-US" sz="1179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географических картах векторы показывают перемещения между объектами или сторонами света. С их помощью легко понять, куда и на какое расстояние происходит смещение.
</a:t>
            </a:r>
            <a:endParaRPr lang="en-US" sz="1051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вектором удобно задавать силу и скорость, потому что у них важны не только величина, но и направление действия. Это помогает описывать движение и взаимодействие тел точнее.
</a:t>
            </a:r>
            <a:endParaRPr lang="en-US" sz="10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7463" y="1736425"/>
            <a:ext cx="3854125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векторов и переноса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встречаются часто, но их легко избежать, если помнить главное правило: параллельный перенос сдвигает все точки одной и той же стрелкой.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направление и одинаковый сдвиг учитываются правильно, фигура сохраняет вид и связана с исходной именно параллельным переносом.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параллельного переноса в школьной геометрии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сохраняется, а что меняется при параллельном переносе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не превращает фигуру в другую по виду: он только перемещает её в новое место на плоскости.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все основные свойства фигуры, а меняется лишь её положение. Значит, перенос — это движение без деформации.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 в евклидовой геометрии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показывает, куда и на какое расстояние нужно переместиться, а параллельный перенос применяет это смещение ко всем точкам фигуры сразу. Поэтому сохраняются размеры, форма и углы, а меняется только положение на плоскости.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векторе и параллельном переносе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2026-05-29T02:30:22Z</dcterms:created>
  <dcterms:modified xsi:type="dcterms:W3CDTF">2026-05-29T02:30:22Z</dcterms:modified>
</cp:coreProperties>
</file>