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image" Target="../media/image-6-6.jpe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0914" y="373500"/>
            <a:ext cx="3791123" cy="4396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350" y="997175"/>
            <a:ext cx="4429200" cy="213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В. О. Богомолов: писатель о войне, памяти и правде
</a:t>
            </a:r>
            <a:endParaRPr lang="en-US" sz="35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451625"/>
            <a:ext cx="45627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Фронтовик и автор правдивых книг о Великой Отечественной войне и человеческом долге.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73500"/>
            <a:ext cx="41256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имя Богомолова важно в литературе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806000" y="1798800"/>
            <a:ext cx="3785400" cy="23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Богомолов писал о войне в XX веке, когда особенно ценились память о фронте и правдивый рассказ. Его проза близка к документальной: точные детали, короткие сцены и убедительная военная речь. Для школы он важен тем, что показывает войну как тяжёлое испытание.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Детство, юность и военный опыт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2299349" y="3564050"/>
            <a:ext cx="27717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Великой Отечественной войны он сам оказался рядом с фронтовой жизнью. Это дало возможность увидеть войну изнутри, не понаслышке.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299349" y="3220375"/>
            <a:ext cx="2771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1941–1945 — война рядом с фронтовой жизнью
</a:t>
            </a:r>
            <a:endParaRPr lang="en-US" sz="1119" dirty="0"/>
          </a:p>
        </p:txBody>
      </p:sp>
      <p:sp>
        <p:nvSpPr>
          <p:cNvPr id="13" name="Text 4"/>
          <p:cNvSpPr txBox="1"/>
          <p:nvPr/>
        </p:nvSpPr>
        <p:spPr>
          <a:xfrm>
            <a:off x="883074" y="1617600"/>
            <a:ext cx="27717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Владимир Богомолов родился 3 июля 1924 года в Москве. Детство пришло на время, которое вскоре изменит жизнь всей страны.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883074" y="1273925"/>
            <a:ext cx="2771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1924 — рождение в Москве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4110851" y="1617600"/>
            <a:ext cx="27717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тексты передают знание солдатского быта: тревогу, ожидание и опасность, которая может быть рядом каждую минуту.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4110851" y="1273925"/>
            <a:ext cx="2771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Военный быт и постоянная опасность
</a:t>
            </a:r>
            <a:endParaRPr lang="en-US" sz="1134" dirty="0"/>
          </a:p>
        </p:txBody>
      </p:sp>
      <p:sp>
        <p:nvSpPr>
          <p:cNvPr id="17" name="Text 8"/>
          <p:cNvSpPr txBox="1"/>
          <p:nvPr/>
        </p:nvSpPr>
        <p:spPr>
          <a:xfrm>
            <a:off x="5525800" y="3564050"/>
            <a:ext cx="27717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фронтовой опыт помог ему писать о солдатах и разведчиках убедительно и без лишнего пафоса.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5525800" y="3220375"/>
            <a:ext cx="2771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Опыт, который стал основой письма
</a:t>
            </a:r>
            <a:endParaRPr lang="en-US" sz="118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396513"/>
            <a:ext cx="4791900" cy="233957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даты жизни и творчества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5041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вехи биографии и литературного пути писателя связаны с памятью о войне.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504102" y="302239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Творческая биография Богомолова постоянно возвращается к теме войны: от жизненного опыта — к литературе и памяти.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60000" y="4047325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справочники и литературные энциклопедии
</a:t>
            </a:r>
            <a:endParaRPr lang="en-US" sz="134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Богомолов стал известным писателем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71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ранние произведения сразу выделялись в военной прозе: сдержанный тон, точные детали и уважение к факту. Он писал так, будто читатель рядом с событиями.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6295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Литературное признание пришло не случайно: в его книгах легко почувствовать правду жизни. Они понятны, эмоциональны и одновременно очень собранны по смыслу.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33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временем его стали узнавать как автора серьёзного и честного разговора о войне. Тексты держали внимание напряжёнными сценами и убедительными поступками героев.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965374"/>
            <a:ext cx="4145700" cy="165180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38300" y="965374"/>
            <a:ext cx="4145700" cy="165180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73500"/>
            <a:ext cx="8424000" cy="5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«Иван»: война глазами ребёнка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96650" y="2730300"/>
            <a:ext cx="38433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взрослые обязанности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— мальчик-разведчик, который лишился семьи и детства из-за войны. В тексте особенно заметен контраст: юный возраст героя сталкивается с опасной работой и постоянным риском.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4774950" y="2730300"/>
            <a:ext cx="38433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Утрата дома и мирной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Отдельные эпизоды показывают, как война ломает привычный мир: исчезают близкие, меняется смысл каждого дня. Через это становится ясно, что беда затрагивает не только фронт, но и ребёнка.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075900" y="373500"/>
            <a:ext cx="6708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«Иван» и его значение в культуре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571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повести «Иван» Андрей Тарковский снял фильм «Иваново детство» в 1962 году. Экранизация помогла многим узнать историю мальчика-разведчика и глубже почувствовать её смысл.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295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помогает понять: война ранит не только солдат. Она касается и детей — их судьбы, их памяти и их будущего, даже если они ещё не успели стать взрослыми.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433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Ивана стал символом детей, которым война слишком рано навязала взрослую ответственность. В произведении показано, как быстро исчезает детство, когда начинается работа на страх и риск.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прозы В. О. Богомолова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наиболее заметна «фронтовая правда», а остальные темы помогают раскрывать её через разные ситуации.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Честное изображение войны объединяет тексты: разведка и нравственный выбор особенно проявляются в «Иване» и «Моменте истины».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Сводный тематический обзор по произведениям; доли представлены условно
</a:t>
            </a:r>
            <a:endParaRPr lang="en-US" sz="1348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98441" y="1294104"/>
            <a:ext cx="337500" cy="45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58875" y="1294104"/>
            <a:ext cx="506250" cy="45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58681" y="3084118"/>
            <a:ext cx="506250" cy="450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131907" y="3084118"/>
            <a:ext cx="450000" cy="450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«В августе сорок четвёртого» («Момент истины»)
</a:t>
            </a:r>
            <a:endParaRPr lang="en-US" sz="2538" dirty="0"/>
          </a:p>
        </p:txBody>
      </p:sp>
      <p:sp>
        <p:nvSpPr>
          <p:cNvPr id="13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1883083" y="1823625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посвящён работе контрразведки в 1944 году, когда врага нужно было быстро находить и обезвреживать. На первый план выходят проверка и точные решения.
</a:t>
            </a:r>
            <a:endParaRPr lang="en-US" sz="1300" dirty="0"/>
          </a:p>
        </p:txBody>
      </p:sp>
      <p:sp>
        <p:nvSpPr>
          <p:cNvPr id="15" name="Text 3"/>
          <p:cNvSpPr txBox="1"/>
          <p:nvPr/>
        </p:nvSpPr>
        <p:spPr>
          <a:xfrm>
            <a:off x="2524977" y="1294250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Контрразведка как основа сюжета
</a:t>
            </a:r>
            <a:endParaRPr lang="en-US" sz="1300" dirty="0"/>
          </a:p>
        </p:txBody>
      </p:sp>
      <p:sp>
        <p:nvSpPr>
          <p:cNvPr id="16" name="Text 4"/>
          <p:cNvSpPr txBox="1"/>
          <p:nvPr/>
        </p:nvSpPr>
        <p:spPr>
          <a:xfrm>
            <a:off x="5427892" y="1823625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Важную роль играет то, как герои проверяют сведения: сравнивают данные и оценивают, что можно подтвердить. От ошибок в выводах зависит исход расследования.
</a:t>
            </a:r>
            <a:endParaRPr lang="en-US" sz="1300" dirty="0"/>
          </a:p>
        </p:txBody>
      </p:sp>
      <p:sp>
        <p:nvSpPr>
          <p:cNvPr id="17" name="Text 5"/>
          <p:cNvSpPr txBox="1"/>
          <p:nvPr/>
        </p:nvSpPr>
        <p:spPr>
          <a:xfrm>
            <a:off x="6069786" y="1294250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документов и фактов
</a:t>
            </a:r>
            <a:endParaRPr lang="en-US" sz="1300" dirty="0"/>
          </a:p>
        </p:txBody>
      </p:sp>
      <p:sp>
        <p:nvSpPr>
          <p:cNvPr id="18" name="Text 6"/>
          <p:cNvSpPr txBox="1"/>
          <p:nvPr/>
        </p:nvSpPr>
        <p:spPr>
          <a:xfrm>
            <a:off x="527698" y="3613640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мышления проявляется в внимании к мелочам. Герои присматриваются к поведению людей, слушают и сопоставляют детали, чтобы понять скрытый замысел.
</a:t>
            </a:r>
            <a:endParaRPr lang="en-US" sz="1300" dirty="0"/>
          </a:p>
        </p:txBody>
      </p:sp>
      <p:sp>
        <p:nvSpPr>
          <p:cNvPr id="19" name="Text 7"/>
          <p:cNvSpPr txBox="1"/>
          <p:nvPr/>
        </p:nvSpPr>
        <p:spPr>
          <a:xfrm>
            <a:off x="1169592" y="3084265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Наблюдательность к словам и поступкам
</a:t>
            </a:r>
            <a:endParaRPr lang="en-US" sz="1300" dirty="0"/>
          </a:p>
        </p:txBody>
      </p:sp>
      <p:sp>
        <p:nvSpPr>
          <p:cNvPr id="20" name="Text 8"/>
          <p:cNvSpPr txBox="1"/>
          <p:nvPr/>
        </p:nvSpPr>
        <p:spPr>
          <a:xfrm>
            <a:off x="4072507" y="3613640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показывает: на войне важна не только сила, но и правильный ход мысли. Действия контрразведчиков превращаются в цепочку проверок и аккуратных шагов.
</a:t>
            </a:r>
            <a:endParaRPr lang="en-US" sz="1300" dirty="0"/>
          </a:p>
        </p:txBody>
      </p:sp>
      <p:sp>
        <p:nvSpPr>
          <p:cNvPr id="21" name="Text 9"/>
          <p:cNvSpPr txBox="1"/>
          <p:nvPr/>
        </p:nvSpPr>
        <p:spPr>
          <a:xfrm>
            <a:off x="4714401" y="3084265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зависит от точности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действие в «Моменте истины»
</a:t>
            </a:r>
            <a:endParaRPr lang="en-US" sz="2788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построена по логике расследования: подозрение → проверка → поиск врага → подтверждение правды.
</a:t>
            </a:r>
            <a:endParaRPr lang="en-US" sz="158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стиль писателя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1912600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Богомолова текст движется короткими, ясными фразами и спокойным тоном. Он редко «украшает» происходящее: читатель видит действия, а не эмоции в театральной форме.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27350" y="1912600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прозе часто звучат элементы военной повседневности: приказы, сводки, названия должностей, разговоры солдат. Такая точность создаёт ощущение, что события рассказаны изнутри, «по службе».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494700" y="1912600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Сдержанность — принцип его письма: лишние риторические жесты отсутствуют. Благодаря этому детали остаются главными, и фронтовая атмосфера воспринимается достоверно, без лишнего пафоса.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2579644"/>
            <a:ext cx="8424000" cy="19085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солдата в произведениях Богомолова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83000" y="1455250"/>
            <a:ext cx="37341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Богомолова солдат — не памятник и не герой без слабостей. Это живой человек, который устаёт, боится, сомневается, но всё равно выполняет задачу и отвечает за тех, кто рядом.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81300" y="1455250"/>
            <a:ext cx="37341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важны его герои-союзники: товарищество и внимательность друг к другу. Их сила проявляется в выдержке, спокойной решимости и честной работе, а не в громких словах.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качества помогают героям Богомолова
</a:t>
            </a:r>
            <a:endParaRPr lang="en-US" sz="2922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герои выигрывают не силой, а сочетанием внимательного наблюдения и правильных действий по правилам. Память о прошлом помогает не путать «случай» с настоящей угрозой.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9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приоритет внимательности и ответственности: они напрямую поддерживают точность решений. Смелость и дисциплина важны как умение действовать без промедления и ошибок.
</a:t>
            </a:r>
            <a:endParaRPr lang="en-US" sz="1349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баллы (качественная оценка) по темам и роли качеств в произведениях; точных статистических данных нет.
</a:t>
            </a:r>
            <a:endParaRPr lang="en-US" sz="132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как главное правило писателя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552600" y="1798800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Богомолов тщательно относится к фактам: называет должности и звания, использует корректные бытовые детали, следит за формой, оружием и ходом военных действий. От этого зависит правдоподобие текста.
</a:t>
            </a:r>
            <a:endParaRPr lang="en-US" sz="1389" dirty="0"/>
          </a:p>
        </p:txBody>
      </p:sp>
      <p:sp>
        <p:nvSpPr>
          <p:cNvPr id="10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52600" y="32373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него точность — не «формальность». Ошибка в одной мелочи способна разрушить доверие: читатель почувствует, что автор говорит не по опыту и не по документу, а «наугад».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06000" y="32373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Точная речь и правильные названия делают картину войны объёмной. В результате сюжет воспринимается как свидетельство, где важны не только поступки, но и точность наблюдений.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806000" y="17988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его проза выглядит серьёзной: даже напряжённые сцены остаются собранными и понятными. Детали помогают представить, как именно происходили проверки, перемещения и разговоры.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505865"/>
            <a:ext cx="4791900" cy="200837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произведения и их особенности
</a:t>
            </a:r>
            <a:endParaRPr lang="en-US" sz="3197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кратко показывает, какие темы раскрывает каждый текст и за счёт чего сохраняется общий для Богомолова принцип — правдивое изображение войны и нравственный выбор героев.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произведения объединяет сочетание жизненной достоверности и выбора героев: они действуют в условиях угрозы, где цена неверного решения особенно высока.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и литературные издания, справочные материалы по творчеству В. О. Богомолова.
</a:t>
            </a:r>
            <a:endParaRPr lang="en-US" sz="134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14058" y="1294104"/>
            <a:ext cx="506250" cy="45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992" y="1294104"/>
            <a:ext cx="450000" cy="45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0548" y="3084118"/>
            <a:ext cx="562500" cy="45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75657" y="3084118"/>
            <a:ext cx="562500" cy="45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Богомолова в литературе XX века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1883083" y="1823625"/>
            <a:ext cx="32145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книги ценят за соединение драматического развития событий с документальной внимательностью. Автор заставляет читателя верить не только поступкам, но и устройству фронтовой жизни.
</a:t>
            </a:r>
            <a:endParaRPr lang="en-US" sz="1257" dirty="0"/>
          </a:p>
        </p:txBody>
      </p:sp>
      <p:sp>
        <p:nvSpPr>
          <p:cNvPr id="12" name="Text 3"/>
          <p:cNvSpPr txBox="1"/>
          <p:nvPr/>
        </p:nvSpPr>
        <p:spPr>
          <a:xfrm>
            <a:off x="2524977" y="1294250"/>
            <a:ext cx="25728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Художественный сюжет + точность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5427892" y="1823625"/>
            <a:ext cx="32145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Богомолов продолжил традицию серьёзного свидетельства: война не превращается в красивую легенду. В центре — человеческая ответственность и последствия решений, даже самых маленьких.
</a:t>
            </a:r>
            <a:endParaRPr lang="en-US" sz="1257" dirty="0"/>
          </a:p>
        </p:txBody>
      </p:sp>
      <p:sp>
        <p:nvSpPr>
          <p:cNvPr id="14" name="Text 5"/>
          <p:cNvSpPr txBox="1"/>
          <p:nvPr/>
        </p:nvSpPr>
        <p:spPr>
          <a:xfrm>
            <a:off x="6069786" y="1294250"/>
            <a:ext cx="25728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Честный разговор о войне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527698" y="3613640"/>
            <a:ext cx="32145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помогают сохранить опыт и смысл пережитого. Через судьбы солдат, разведчиков и детей войны читатель понимает, что победа опиралась на труд и мужество.
</a:t>
            </a:r>
            <a:endParaRPr lang="en-US" sz="1300" dirty="0"/>
          </a:p>
        </p:txBody>
      </p:sp>
      <p:sp>
        <p:nvSpPr>
          <p:cNvPr id="16" name="Text 7"/>
          <p:cNvSpPr txBox="1"/>
          <p:nvPr/>
        </p:nvSpPr>
        <p:spPr>
          <a:xfrm>
            <a:off x="1169592" y="3084265"/>
            <a:ext cx="25728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фронтовом поколении
</a:t>
            </a:r>
            <a:endParaRPr lang="en-US" sz="1300" dirty="0"/>
          </a:p>
        </p:txBody>
      </p:sp>
      <p:sp>
        <p:nvSpPr>
          <p:cNvPr id="17" name="Text 8"/>
          <p:cNvSpPr txBox="1"/>
          <p:nvPr/>
        </p:nvSpPr>
        <p:spPr>
          <a:xfrm>
            <a:off x="4072507" y="3613640"/>
            <a:ext cx="32145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Творчество Богомолова читают вместе с другими авторами военной прозы, потому что оно задаёт планку правды. Его тексты поддерживают общий разговор о войне и памяти в школе и дома.
</a:t>
            </a:r>
            <a:endParaRPr lang="en-US" sz="1292" dirty="0"/>
          </a:p>
        </p:txBody>
      </p:sp>
      <p:sp>
        <p:nvSpPr>
          <p:cNvPr id="18" name="Text 9"/>
          <p:cNvSpPr txBox="1"/>
          <p:nvPr/>
        </p:nvSpPr>
        <p:spPr>
          <a:xfrm>
            <a:off x="4714401" y="3084265"/>
            <a:ext cx="25728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рядом с «книгами о Великой Отечественной»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произведения Богомолова интересны шестиклассникам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806000" y="2139100"/>
            <a:ext cx="3785400" cy="5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Богомолова подходят школьникам 6 класса: в них ясное развитие событий и сильные переживания героев. Часто главное — выбор между правдой и ложью, долгом и страхом, который легко обсудить.
</a:t>
            </a:r>
            <a:endParaRPr lang="en-US" sz="1173" dirty="0"/>
          </a:p>
        </p:txBody>
      </p:sp>
      <p:sp>
        <p:nvSpPr>
          <p:cNvPr id="8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806000" y="1755925"/>
            <a:ext cx="3785400" cy="3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Понятный сюжет и важный выбор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4806000" y="3586825"/>
            <a:ext cx="3785400" cy="5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«Иване» близка тема ребёнка на войне: как изменилась его судьба и почему взрослая работа не делает его сильнее. А в «Моменте истины» внимание к наблюдательности и смелой работе людей, от которых зависит безопасность других.
</a:t>
            </a:r>
            <a:endParaRPr lang="en-US" sz="1029" dirty="0"/>
          </a:p>
        </p:txBody>
      </p:sp>
      <p:sp>
        <p:nvSpPr>
          <p:cNvPr id="11" name="Text 5"/>
          <p:cNvSpPr txBox="1"/>
          <p:nvPr/>
        </p:nvSpPr>
        <p:spPr>
          <a:xfrm>
            <a:off x="4806000" y="3203650"/>
            <a:ext cx="3785400" cy="3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разных взгляда на войну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биография писателя связана с его книгами
</a:t>
            </a:r>
            <a:endParaRPr lang="en-US" sz="2813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Цепочка: личный опыт — интерес к правде — темы в прозе
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В. О. Богомолова сегодня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71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Богомолов остаётся важным автором, потому что его рассказы о войне не приукрашены. Он показывает цену победы и ту повседневную трудность, которая была у фронта и в тылу.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6295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школьном разговоре о войне и памяти произведения Богомолова работают как примеры честного свидетельства. Они напоминают о детях войны и о службе солдат, где многое решают внимание и ответственность.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33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книги помогают увидеть, как сильным может быть человек в спокойной работе. Писатель умеет говорить о страшных событиях точно и ровно, чтобы читатель не отворачивался, а понимал.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683" y="1537200"/>
            <a:ext cx="7278900" cy="159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итог: писатель правды о войне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562675" y="3451625"/>
            <a:ext cx="41256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В. О. Богомолов показал войну через точную деталь, человеческий выбор и фронтовую ответственность. «Иван» и «В августе сорок четвёртого» стали заметной частью литературы о Великой Отечественной войне.}}} }]}};responseSchema::{
</a:t>
            </a:r>
            <a:endParaRPr lang="en-US" sz="1473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2026-05-15T04:23:39Z</dcterms:created>
  <dcterms:modified xsi:type="dcterms:W3CDTF">2026-05-15T04:23:39Z</dcterms:modified>
</cp:coreProperties>
</file>