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и генотип: как наследственность и изменчивость создают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 объясняют уникальность каждого организма.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различия возникают благодаря новым сочетаниям генов и мутациям. Именно они делают популяции неоднородными, обеспечивают материал для естественного отбора и объясняют, почему даже дети одних родителей заметно различаются.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изменчивость: почему потомки не одинаковы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фенотип: основные биологические понятия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5821050" y="233642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полный набор генов и аллелей организма, полученный от родителей. Он определяет наследственную основу признаков и сохраняется в клетках как информация о наследственных особенностях.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821050" y="3801800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объединяет все проявляющиеся признаки организма: строение тела, окраску, особенности обмена веществ, физиологические реакции и поведение. Он формируется в результате взаимодействия наследственности и условий среды.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821050" y="526717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генотипе признаки могут различаться под влиянием питания, температуры, освещённости и других факторов. Поэтому фенотип нельзя свести только к наследуемой информации, хотя она задаёт его основу.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5821050" y="6732550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изменяется сам генетический материал, меняется и наследственная программа организма. Такие изменения передаются потомкам, в отличие от временных сдвигов признаков, вызванных только условиями среды.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5821050" y="819792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генотипа и фенотипа помогает понимать, как наследуются признаки, почему появляются различия между особями и как возникают наследственные заболевания, а также новые формы в селекции и эволюции.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изменчивости в школьной биологии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3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связана с влиянием среды и не затрагивает ДНК. Изменения проявляются у организма в пределах нормы реакции и обычно не передаются по наследству, например при смене питания или освещения.
</a:t>
            </a:r>
            <a:endParaRPr lang="en-US" sz="2445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349995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изменчивости наследуется, потому что связан с изменениями генетического материала или его сочетаний. Именно он создаёт устойчивые различия между организмами и передаётся следующим поколениям.
</a:t>
            </a:r>
            <a:endParaRPr lang="en-US" sz="2445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520228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возникает при половом размножении, когда гены родителей по-новому сочетаются в гаметах и зиготе. При этом сами гены не меняются, меняется их комбинация.
</a:t>
            </a:r>
            <a:endParaRPr lang="en-US" sz="2445" dirty="0"/>
          </a:p>
        </p:txBody>
      </p:sp>
      <p:sp>
        <p:nvSpPr>
          <p:cNvPr id="15" name="Text 5"/>
          <p:cNvSpPr txBox="1"/>
          <p:nvPr/>
        </p:nvSpPr>
        <p:spPr>
          <a:xfrm>
            <a:off x="9404100" y="690460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обусловлена изменениями в молекуле ДНК, строении хромосом или их числе. Она может возникать спонтанно или под действием мутагенных факторов и создавать новые наследственные варианты.
</a:t>
            </a:r>
            <a:endParaRPr lang="en-US" sz="2445" dirty="0"/>
          </a:p>
        </p:txBody>
      </p:sp>
      <p:sp>
        <p:nvSpPr>
          <p:cNvPr id="16" name="Text 6"/>
          <p:cNvSpPr txBox="1"/>
          <p:nvPr/>
        </p:nvSpPr>
        <p:spPr>
          <a:xfrm>
            <a:off x="9404100" y="860693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приспосабливает организм к условиям среды, а генотипическая формирует наследственное разнообразие. Обе формы важны, но только генотипическая создаёт материал для длительной эволюции.
</a:t>
            </a:r>
            <a:endParaRPr lang="en-US" sz="24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комбинативная изменчивость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полового размножения, создающих новые сочетания аллелей без изменения самих генов.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как важный механизм рекомбинации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идёт в профазе I мейоза, когда гомологичные хромосомы сближаются и образуют пары. В этот момент становится возможным обмен участками между материнской и отцовской хромосомами.
</a:t>
            </a:r>
            <a:endParaRPr lang="en-US" sz="2778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обмена участками хромосомы получают новые сочетания аллелей. Такие комбинации не были представлены у родителей в исходном виде, поэтому потомство приобретает дополнительное наследственное разнообразие.
</a:t>
            </a:r>
            <a:endParaRPr lang="en-US" sz="2573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повышает число генетически различающихся гамет и усиливает разнообразие потомков. Именно поэтому братья и сёстры, даже имея общих родителей, обычно не бывают одинаковыми.
</a:t>
            </a:r>
            <a:endParaRPr lang="en-US" sz="2792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обмена участками между гомологичными хромосомами помогает увидеть, как из уже существующих генов возникают новые наследственные сочетания без изменения самой последовательности признаков.
</a:t>
            </a:r>
            <a:endParaRPr lang="en-US" sz="25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867317"/>
            <a:ext cx="9042900" cy="27527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генетика, мейоз и оплодотворение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изменчивость: основные механизмы и результат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половой процесс создаёт новые сочетания уже имеющихся генов.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резко увеличивает число возможных сочетаний генов, не создавая новых генов.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8 388 608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 гамет может образоваться у каждого родителя человека только за счёт независимого расхождения хромосом.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генетики; расчёт 2^23 для гаплоидного набора человека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число показывает, насколько велики возможности комбинативной изменчивости: даже без мутаций половой процесс создаёт огромный запас наследственного разнообразия.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 источник наследственных изменений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мутация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 — это устойчивое изменение генетического материала, которое сохраняется при делении клеток. В отличие от временных изменений признаков, она затрагивает саму наследственную информацию.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возникают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появляться спонтанно, например из-за ошибок копирования ДНК, или под действием мутагенов. К ним относят ультрафиолетовое и ионизирующее излучение, некоторые химические вещества и отдельные вирусы.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наследуются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Наследственными становятся только те мутации, которые возникают в половых клетках или в их предшественниках. Такие изменения могут передаваться потомкам и влиять на признаки следующего поколения.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 генов, хромосом и геномов. Одни из них вредны, другие нейтральны, а редкие полезные изменения повышают приспособленность и имеют эволюционное значение.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классификация мутаций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мутаций по уровню изменения генетического материала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мутаций различаются масштабом изменений: от одного гена до целой хромосомы или генома.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типы мутаций входят в мутационную изменчивость и по-разному влияют на наследственность и развитие организма.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мутации: точечные изменения ДНК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нуклеотида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нуклеотид может быть заменён другим, и это меняет кодон в гене. Иногда белок почти не страдает, но порой его структура и функция заметно нарушаются.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изменённый ген участвует в синтезе важного белка, признак может проявиться иначе: меняется окраска, обмен веществ, работа фермента или устойчивость клетки к повреждениям.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и выпадение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вставке или выпадении нуклеотидов сдвигается рамка считывания, поэтому меняется последовательность аминокислот. Такие мутации часто оказывают более сильное влияние, чем простая замена.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 нейтральность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 — мутация в гене гемоглобина, приводящая к серповидноклеточной анемии. Однако многие генные мутации не дают заметного эффекта и остаются нейтральными.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и их биологические последствия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61675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делеции утрачивается участок хромосомы вместе с расположенными на нём генами. Потеря даже небольшого фрагмента способна нарушить работу целых биохимических путей и развитие организма.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64066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Дупликация приводит к удвоению участка хромосомы, из-за чего изменяется дозировка генов. Избыточное количество копий может нарушать согласованность процессов роста, деления и формирования тканей.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73008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инверсии участок хромосомы переворачивается на 180 градусов и встраивается обратно. Хотя количество генов не меняется, их расположение и регуляция могут существенно нарушиться.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13819511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Транслокация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Транслокация связана с переносом фрагмента на другую хромосому. Такие перестройки часто затрагивают сразу несколько генов, поэтому могут вызывать тяжёлые наследственные синдромы и снижение жизнеспособности.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925055"/>
            <a:ext cx="8493000" cy="340969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Генные, хромосомные и геномные мутации: сравнение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уровни изменений ДНК ведут к различным последствиям для организма.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действуют точечно, хромосомные затрагивают сразу многие гены, а геномные меняют дозу наследственного материала и нередко имеют наиболее выраженные последствия.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биологии; обобщение основных типов мутаций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мутации: изменение числа хромосом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8410673" y="233642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Анеуплоидия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Анеуплоидия означает изменение числа отдельных хромосом, а не всего набора целиком. Она возникает при нарушении расхождения хромосом в мейозе и часто приводит к серьёзным нарушениям развития.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8410673" y="4823450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связана с увеличением числа полных наборов хромосом. У растений она встречается сравнительно часто и может повышать размер органов, жизнеспособность или урожайность отдельных форм.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8410673" y="731047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наиболее известный пример геномной мутации — трисомия 21-й хромосомы, лежащая в основе синдрома Дауна. Такое изменение влияет на развитие многих органов и систем.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известных мутагенных факторов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повышающие вероятность мутаций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факторы действуют на наследственный материал по-разному: одни вызывают прямые разрывы, другие нарушают копирование ДНК или регуляцию генов. Даже без внешнего воздействия возможны спонтанные ошибки.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повреждается ДНК или нарушается её копирование, тем выше риск мутаций. Внешние мутагены и внутренние ошибки действуют совместно, поэтому защита клетки не бывает абсолютной.
</a:t>
            </a:r>
            <a:endParaRPr lang="en-US" sz="4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021" y="6638231"/>
            <a:ext cx="707175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и генеративные мутации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мутации возникают в клетках тела и обычно ограничиваются самим организмом. Они не передаются потомкам, но могут создавать клеточный мозаицизм и участвовать в развитии опухолей.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клетки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мутации возникают в половых клетках или их предшественниках. Именно они способны перейти к следующему поколению и поэтому особенно важны для наследственности и эволюции.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повреждения ДНК по-разному влияет на организм в зависимости от места возникновения. Поэтому биологи всегда учитывают, в какой ткани и на какой стадии появилась мутация.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последствия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мутации к изменению признака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первичного изменения ДНК до возможных биологических последствий.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комбинативной и мутационной изменчивости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перестраивает уже имеющиеся гены в новые сочетания, а мутационная создаёт новые варианты наследственного материала или меняет его количество и структуру.
</a:t>
            </a:r>
            <a:endParaRPr lang="en-US" sz="2728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процессами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тесно связана с мейозом и оплодотворением, тогда как вторая может возникать в любых клетках и на разных этапах жизни организма.
</a:t>
            </a:r>
            <a:endParaRPr lang="en-US" sz="3000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изменчивости увеличивают генетическое разнообразие вида и дают материал для отбора. Без них популяции были бы гораздо менее устойчивы к изменениям среды.
</a:t>
            </a:r>
            <a:endParaRPr lang="en-US" sz="2897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Комбинативные изменения обычно определяют уникальность потомка, но не создают новых аллелей. Мутации, напротив, формируют новые наследственные варианты, которые могут передаваться дальше.
</a:t>
            </a:r>
            <a:endParaRPr lang="en-US" sz="27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0380" y="5947147"/>
            <a:ext cx="5376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генотипической изменчивости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создаёт материал для естественного отбора. Без неё популяции не могли бы приспосабливаться к новым условиям и постепенно формировать новые адаптации.
</a:t>
            </a:r>
            <a:endParaRPr lang="en-US" sz="1965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мутаций помогает объяснять причины наследственных заболеваний, выявлять носителей опасных вариантов и оценивать вероятность передачи болезни детям в конкретной семье.
</a:t>
            </a:r>
            <a:endParaRPr lang="en-US" sz="201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болезней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растениеводстве и животноводстве учёные используют наследственные различия для отбора полезных признаков. Именно так получают сорта с высокой урожайностью и породы с нужными качествами.
</a:t>
            </a:r>
            <a:endParaRPr lang="en-US" sz="1943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Медико-генетическое консультирование опирается на анализ наследственных рисков. Оно помогает семье принять обоснованные решения и заранее оценить возможные последствия мутаций.
</a:t>
            </a:r>
            <a:endParaRPr lang="en-US" sz="1956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Консультирование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 объясняет разнообразие 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формируется под влиянием генотипа и среды, а генотипическая изменчивость делает наследственность источником разнообразия. Комбинативные и мутационные изменения вместе поддерживают эволюцию и объясняют наследственные болезни.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2026-06-01T16:21:06Z</dcterms:created>
  <dcterms:modified xsi:type="dcterms:W3CDTF">2026-06-01T16:21:06Z</dcterms:modified>
</cp:coreProperties>
</file>