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быть самостоятельными
</a:t>
            </a:r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дела делают нас увереннее, аккуратнее и смелее.
</a:t>
            </a:r>
            <a:endParaRPr lang="en-US" sz="392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первокласснику учиться делать всё самому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первом классе ребёнок уже может выполнять простые поручения, не теряться и доводить начатое до конца. Такие умения помогают быстрее собираться, меньше путаться и радоваться своим успехам каждый день.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7995" y="1734161"/>
            <a:ext cx="1672456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Пробовать самому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начинается с попытки сделать дело самому. Ребёнок не ждёт каждую подсказку, а сначала пробует: открыть тетрадь, убрать игрушки, вымыть руки или сложить одежду.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45" y="1734161"/>
            <a:ext cx="1672456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простые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неё входят обычные действия, которые повторяются каждый день: закрыть пенал, достать нужную тетрадь, повесить куртку, поставить чашку на место. Такие дела кажутся маленькими, но они важны.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32" y="1734161"/>
            <a:ext cx="1672456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бояться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Самостоятельный ребёнок понимает: если что-то не получилось сразу, это не беда. Можно остановиться, подумать и попробовать ещё раз. Ошибка — это не конец, а подсказка для следующего шага.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07" y="1734161"/>
            <a:ext cx="1672456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Просить помощь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не значит делать всё без взрослых. Если задание слишком трудное или непонятное, нужно спокойно попросить подсказку. Главное — сначала попытаться самому и честно сказать об этом.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самостоятельность
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дома
</a:t>
            </a:r>
            <a:endParaRPr lang="en-US" sz="3400" dirty="0"/>
          </a:p>
        </p:txBody>
      </p:sp>
      <p:sp>
        <p:nvSpPr>
          <p:cNvPr id="10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35000" y="14686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первоклассник может заправить кровать, сложить пижаму и поставить обувь на место. Так день начинается спокойно, а в комнате сразу становится чище и уютнее.
</a:t>
            </a:r>
            <a:endParaRPr lang="en-US" sz="1105" dirty="0"/>
          </a:p>
        </p:txBody>
      </p:sp>
      <p:sp>
        <p:nvSpPr>
          <p:cNvPr id="12" name="Text 3"/>
          <p:cNvSpPr txBox="1"/>
          <p:nvPr/>
        </p:nvSpPr>
        <p:spPr>
          <a:xfrm>
            <a:off x="635000" y="25715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после еды
</a:t>
            </a:r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завтрака или ужина ребёнок способен убрать чашку, вытереть крошки и отнести тарелку. Такие простые дела учат замечать, что порядок создаётся не сам собой.
</a:t>
            </a:r>
            <a:endParaRPr lang="en-US" sz="1030" dirty="0"/>
          </a:p>
        </p:txBody>
      </p:sp>
      <p:sp>
        <p:nvSpPr>
          <p:cNvPr id="13" name="Text 4"/>
          <p:cNvSpPr txBox="1"/>
          <p:nvPr/>
        </p:nvSpPr>
        <p:spPr>
          <a:xfrm>
            <a:off x="635000" y="367447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вещах
</a:t>
            </a:r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одежду на стул, повесить куртку, полить растение — всё это посильные дела дома. Они помогают бережно относиться к вещам и видеть их ценность.
</a:t>
            </a:r>
            <a:endParaRPr lang="en-US" sz="1089" dirty="0"/>
          </a:p>
        </p:txBody>
      </p:sp>
      <p:sp>
        <p:nvSpPr>
          <p:cNvPr id="14" name="Text 5"/>
          <p:cNvSpPr txBox="1"/>
          <p:nvPr/>
        </p:nvSpPr>
        <p:spPr>
          <a:xfrm>
            <a:off x="2844900" y="14686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рюкзака
</a:t>
            </a:r>
            <a:pPr algn="l" indent="0" marL="0">
              <a:lnSpc>
                <a:spcPct val="100000"/>
              </a:lnSpc>
              <a:buNone/>
            </a:pPr>
            <a:r>
              <a:rPr lang="en-US" sz="10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школьные вещи готовы заранее, утром меньше спешки и поисков. Ребёнок может сам проверить тетради, пенал и дневник, а потом спокойно идти к выходу.
</a:t>
            </a:r>
            <a:endParaRPr lang="en-US" sz="1093" dirty="0"/>
          </a:p>
        </p:txBody>
      </p:sp>
      <p:sp>
        <p:nvSpPr>
          <p:cNvPr id="15" name="Text 6"/>
          <p:cNvSpPr txBox="1"/>
          <p:nvPr/>
        </p:nvSpPr>
        <p:spPr>
          <a:xfrm>
            <a:off x="2844900" y="25715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дело получилось, ребёнок чувствует гордость и замечает: «Я смог!» Это очень приятный момент, потому что маленькая помощь дома превращается в уверенность в себе.
</a:t>
            </a:r>
            <a:endParaRPr lang="en-US" sz="10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в школе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95180" y="1885085"/>
            <a:ext cx="1862584" cy="2572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 расписание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уроками первоклассник может заглянуть в расписание и понять, что ему понадобится. Это помогает не забыть нужные учебники, не метаться по классу и начинать день спокойнее.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2731" y="1885085"/>
            <a:ext cx="1862584" cy="2572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Готовить рабочее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должны вовремя появляться тетрадь, учебник и пенал. Если всё лежит на месте, ребёнок быстрее включается в урок и не отвлекается на поиски.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590208" y="1885085"/>
            <a:ext cx="1862584" cy="2572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задание до конца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хвататься за дело сразу, а сначала внимательно дослушать учителя. Тогда становится понятнее, что именно нужно сделать, и меньше шансов перепутать шаги.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7813" y="1885085"/>
            <a:ext cx="1862658" cy="2572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Собирать всё обратно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нужно сложить карандаши, убрать тетради и проверить, ничего ли не осталось на парте. Такая привычка помогает не терять вещи и быть аккуратным учеником.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4081" y="1533950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Выполнил поручение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сам справился с маленьким заданием, он видит результат своих усилий. Это укрепляет уверенность и показывает, что даже простое дело имеет значение.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Повторяет каждый день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Однажды сделанное дело ещё не привычка. Но если повторять его каждый день, появляются порядок, аккуратность и спокойная уверенность: «Я уже умею это делать».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Бережёт свои вещи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учит аккуратно обращаться с одеждой, книгами и школьными принадлежностями. Если вещь возвращается на своё место, её легче найти в следующий раз.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Учится отвечать за себя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растёт из маленьких поступков: убрать за собой, не забыть нужное, закончить начатое. Так ребёнок постепенно привыкает заботиться о своих делах сам.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выполнить дело самому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простого действия для первоклассника: от понимания задания до проверки результата.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Собрать нужное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кладёт рядом всё, что понадобится: учебник, тетрадь, пенал или нужную одежду. Когда вещи под рукой, дело начинается без лишней суеты.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Выполнить задание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остаётся спокойно сделать то, что нужно: написать, сложить, убрать или подготовить. Один понятный шаг легче, чем целая куча дел сразу.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выполнения полезно посмотреть, всё ли готово. Проверка помогает заметить забытые мелочи и исправить их до того, как начнётся спешка.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Вернуть всё на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ребёнок убирает вещи обратно, чтобы они не потерялись. Такой порядок особенно помогает утром перед школой и вечером при сборе портфеля.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план помогает не забывать
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каждой вещи есть своё место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Пенал, который не прячется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и ручки живут в пенале, а пенал — на парте или в рюкзаке. Поэтому не приходится устраивать поисковую экспедицию прямо перед уроком. Всё находится быстро, и можно сразу заняться делом.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Полка, где книги ждут тебя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 любимые книги лучше хранить на полке, где они стоят ровно и не мнутся. Ребёнок сразу видит нужную книгу и не переворачивает всю комнату вверх дном.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Крючок для рюкзака и обуви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удобно вешать на крючок, а сменную обувь ставить в заранее выбранное место. Тогда утром не возникает вопроса: «Куда всё исчезло?» Порядок экономит время и делает сборы спокойнее.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5" y="14194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75" y="14194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175" y="3284875"/>
            <a:ext cx="267900" cy="26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правильно просить помощь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честно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«Я попробовал сам, но мне нужна подсказка». Такая фраза показывает старание и помогает взрослому понять, где именно ребёнок застрял.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Проси, когда трудно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нужна, если задание непонятное, слишком сложное или может быть опасным. Важно не молчать и не сердиться, а спокойно попросить объяснить.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963200" y="3176275"/>
            <a:ext cx="7820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попытайся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258750" y="3699325"/>
            <a:ext cx="85074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сначала сделать хотя бы один шаг самому. Тогда просьба о помощи звучит уверенно и честно, а ребёнок чувствует: он не сдался, а ищет способ справиться.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7995" y="1734161"/>
            <a:ext cx="1672456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оцени ситуацию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чем что-то делать самому, нужно остановиться и посмотреть вокруг. Если рядом есть опасность, лучше сразу позвать взрослого, а не торопиться и не проверять всё на себе.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45" y="1734161"/>
            <a:ext cx="1672456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Незнакомым не открывают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Дверь, звонок и разговор с незнакомым человеком — это не игра. Ребёнок не должен открывать дверь один и обязан сразу сообщить взрослым, кто пришёл и зачем.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32" y="1734161"/>
            <a:ext cx="1672456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опасными вещами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Горячие, острые и электрические предметы требуют разрешения взрослого. Самостоятельность здесь означает не смелость без меры, а умение не трогать то, что может поранить или обжечь.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07" y="1734161"/>
            <a:ext cx="1672456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 не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дело связано с безопасностью, торопиться нельзя. Лучше сначала подумать, потом сделать. Такой порядок помогает избежать ошибок и делает самостоятельность по-настоящему разумной.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и безопасность
</a:t>
            </a:r>
            <a:endParaRPr lang="en-US" sz="3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737400" y="504550"/>
            <a:ext cx="76692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получилось с первого раза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1110400" y="1546375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паузу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пуговица не застёгивается или линия выходит кривой, полезно на минуту остановиться. Спокойный взгляд на задачу помогает заметить, что именно мешает, и не расстраиваться раньше времени.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110400" y="3100200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ещё раз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второй попытки уже достаточно, чтобы дело получилось. Повторение учит терпению и показывает ребёнку, что ошибка — это не конец, а обычная часть учёбы и тренировки.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059400" y="1546375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 на шаги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дело легче выполнить, если разбить его на маленькие части. Сначала один шаг, потом следующий — так портфель собирается, пуговица застёгивается, а уверенность растёт.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59400" y="3100200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 подсказку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самому всё равно трудно, можно обратиться за помощью. Важно не сдаваться, а честно сказать, где именно возникла сложность. Тогда взрослый подскажет, как двигаться дальше.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2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Истории, которые помогают поверить в себя
</a:t>
            </a:r>
            <a:endParaRPr lang="en-US" sz="2932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собран без спешки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Кати утром не сразу получилось собрать портфель, потому что она засомневалась и стала перебирать тетради. Она глубоко вдохнула и повторила: «У меня уже получается». Затем аккуратно сложила всё по порядку и с радостью увидела, что ничего не забыла.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Пуговица, которая поддалась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Миша долго смотрел на пуговицу на куртке и уже хотел позвать маму. Потом он тихо сказал себе: «Я попробую ещё раз», — и медленно провёл пальцами по петле. Через минуту пуговица застегнулась, а на лице появилась настоящая победная улыбка.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самостоятельного ребёнка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695358" y="1885085"/>
            <a:ext cx="1492045" cy="2572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Вечерняя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полезно заглянуть в портфель и проверить, всё ли готово на завтра. Такая привычка помогает утром не метаться по комнате, как маленький ураган, который ищет учебник.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255405" y="1885085"/>
            <a:ext cx="1492045" cy="2572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лучше складывать бережно и класть на своё место. Когда рубашка, форма и сменные вещи лежат аккуратно, ребёнку легче одеваться самому и меньше времени уходит на поиски.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15393" y="1885085"/>
            <a:ext cx="1492045" cy="2572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руки перед едой — простая и очень нужная привычка. Она показывает, что ребёнок заботится о себе и умеет выполнять важное дело без постоянного напоминания взрослых.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75381" y="1885085"/>
            <a:ext cx="1492045" cy="2572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после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 игрушки стоит убрать обратно, чтобы комната не превращалась в весёлый, но очень шумный беспорядок. Так ребёнок учится заканчивать дело и уважать пространство вокруг себя.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935242" y="1885085"/>
            <a:ext cx="1491967" cy="2572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до конца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учитель или взрослый объясняет задание, важно дослушать до конца, а не хвататься за первый понятный кусочек. Это помогает выполнять работу спокойно, без лишних ошибок и недоразумений.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подсказки к самостоятельному делу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совместных действий к привычке проходит постепенно: от помощи взрослого к уверенной самостоятельной практике.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самостоятельность не означает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упрямство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Самостоятельный ребёнок не спорит ради спора и не отказывается от правил. Он умеет слушать, думать и действовать спокойно, даже если хочется всё сделать по-своему.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грубость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самостоятельным не значит отвечать резко или забывать о вежливости. Настоящая самостоятельность дружит с добрыми словами, уважением к людям и умением просить помощь спокойно.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отказ от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поддержка нужна каждому. Самостоятельный ребёнок не стесняется сказать, что задача пока сложна, и при этом продолжает стараться, а не бросает дело на полпути.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спешка без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выполнение не всегда означает хороший результат. Самостоятельность учит думать, проверять и не бояться исправлять неточности, ведь аккуратность важнее гонки наперегонки с минутной стрелкой.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победы каждый день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Варежки надеты, настроение отличное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Петя долго возился с варежками, но потом сам нашёл большой палец и надел их без помощи. Казалось бы, мелочь, а в глазах сразу стало больше уверенности. Такой успех очень важен, потому что он показывает: я умею справляться.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снова чистый и аккуратный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рисования Лена сама собрала карандаши и вытерла крошки от ластика. На столе снова стало чисто, а на душе — спокойно и радостно. Когда ребёнок замечает результат своего труда, ему хочется пробовать ещё и ещё.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взрослые помогают учиться самостоятельности
</a:t>
            </a:r>
            <a:endParaRPr lang="en-US" sz="2786" dirty="0"/>
          </a:p>
        </p:txBody>
      </p:sp>
      <p:sp>
        <p:nvSpPr>
          <p:cNvPr id="10" name="Text 2"/>
          <p:cNvSpPr txBox="1"/>
          <p:nvPr/>
        </p:nvSpPr>
        <p:spPr>
          <a:xfrm>
            <a:off x="482375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показывает, как выполнить дело, и делает его рядом с ребёнком. Так задача становится понятной и не пугает.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375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вместе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27350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выполняет действие сам, а взрослый помогает только коротким напоминанием. Это поддерживает, но не забирает опыт у ребёнка.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7338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 подсказкой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35375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навык уже знаком, ребёнок пробует делать всё сам и постепенно превращает действие в привычку.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35363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полностью самостоятельно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Собирать вещи, помнить поручения, начинать дело и замечать, когда нужна помощь, — этого достаточно, чтобы школьные дни шли спокойнее.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умений уже хватает, чтобы чувствовать себя увереннее каждый день.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и учебное наблюдение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делает жизнь проще и интереснее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растёт из маленьких дел, терпеливых повторений и спокойной поддержки взрослых. Каждый новый успех делает первоклассника увереннее, аккуратнее и чуть взрослее.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2026-05-25T19:41:04Z</dcterms:created>
  <dcterms:modified xsi:type="dcterms:W3CDTF">2026-05-25T19:41:04Z</dcterms:modified>
</cp:coreProperties>
</file>