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типа Членистоногие и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— разнообразная группа с членистым телом и хитиновым покровом.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изучение членистоногих в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появились около 540 миллионов лет назад. Их изучение началось с работ Линнея, Ламарка и Кювье. Сегодня исследователи применяют молекулярную биологию для изучения их эволюции и взаимосвязей.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варьируются от крошечных клещей размером всего 0,1 мм до гигантских ракообразных, таких как японский краб-паук с размахом лап до 3,5 метров. Это демонстрирует их адаптацию к разным условиям жизни.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Хитиновый покров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скелет из хитина защищает тело от повреждений и обезвоживания. Он формирует прочный панцирь и служит опорой для мышц, что обеспечивает надежную защиту и поддержку движений.
</a:t>
            </a:r>
            <a:endParaRPr lang="en-US" sz="1030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Суставчатые конечности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состоят из нескольких сегментов, что обеспечивает гибкость и разнообразие функций: ходьбу, плавание, хватание и питание. Это позволяет членистоногим эффективно передвигаться и взаимодействовать с окружающей средой.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строения членистоногих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членистоногих обычно разделено на три части: голову, грудь и брюшко. У некоторых групп, например паукообразных, встречается головогрудь, объединяющая первые два отдела.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выполняют разнообразные функции: подвижные ходильные ноги, хватательные и плавательные органы, а также ротовые придатки. Суставчатость обеспечивает широкий диапазон движений в различных средах.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Сегментация тела и функции конечностей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линьке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прекращает питаться, готовится к сбросу старого покрова, мышцы расслабляются, начинается отделение хитиновой кутикулы от кожи.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старого покрова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Членистоногое разрывает старую оболочку и извлекается наружу. Старый панцирь отделяется полностью, открывая мягкий новый покров.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нового покрова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хитиновый слой ещё мягкий и эластичный, позволяя телу увеличиться в размерах и совершенствовать внутреннюю структуру.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Отвердение и укрепление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 затвердевает, накапливается хитин, начинается нормальное функционирование конечностей и органов до следующей линьки.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линьки у членистоногих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членистоногих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Трахейное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и ряда паукообразных дыхание осуществляется через систему трахей — разветвленных трубочек, доставляющих кислород непосредственно к тканям. Это эффективно при жизни на суше.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с помощью жабр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ракообразные дышат жабрами — специализированными органами, обеспечивающими газообмен под водой. Жабры располагаются на ногах или туловище и постоянно омываются водой.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2097743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775" y="2097743"/>
            <a:ext cx="233742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795" y="2115380"/>
            <a:ext cx="342803" cy="30471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Незамкнутая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состоит из сердца с отверстиями и сосудов, по которым циркулирует гемолимфа, омывающая органы прямо в полостях тела.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Гемолимфа вместо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Гемолимфа не всегда содержит кислородсвязывающие пигменты, однако у ракообразных присутствует гемоцианин, придающий голубой цвет жидкости.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в кровеносной системе низкое, что вместе с незамкнутым строением обеспечивает экономное движение жидкости при малых энергозатратах.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кровеносной системы членистоногих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ганглиев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состоит из крупных ганглиев — надглоточного, подглоточного и брюшного. Они объединены нервной цепочкой, координирующей движения и реакции организма.
</a:t>
            </a:r>
            <a:endParaRPr lang="en-US" sz="1184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и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и паукообразных развиты комплексные рефлексы, некоторые способны к запоминанию и простым формам обучения, что улучшает выживаемость и приспособляемость.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поведение членистоногих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пищеварительной системы членистоногих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Ротовые органы измельчают пищу, подготавливая её к перевариванию. Это первый этап обработки еды для дальнейшего усвоения.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кишка является местом расщепления питательных веществ при помощи ферментов и последующего всасывания.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Непереваренные остатки выводятся через задний проход, завершая процесс пищеварения и поддерживая внутреннее равновесие.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членистоногих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1949881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фасеточные глаза насекомых обеспечивают широкий угол обзора и распознавание движения. У паукообразных имеются простые глазки, различающие свет и тьму.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191646" y="1947500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Слух, обоняние и вкус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органы представлены барабанными перепонками, например у кузнечиков. Обонятельные и вкусовые рецепторы расположены на усиках, помогая находить пищу и избегать опасностей.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преимущественно размножаются половым путём, причём у них есть самцы и самки, что обеспечивает генетическое разнообразие вида через сочетание наследственных признаков.
</a:t>
            </a:r>
            <a:endParaRPr lang="en-US" sz="1091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жизненный цикл членистоногих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откладывают яйца, из которых обычно появляются личинки, сильно отличающиеся по виду и образу жизни от взрослых особей, что позволяет избегать конкуренции за пищу и место.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может включать полный метаморфоз, где из яйца развивается личинка, затем куколка и взрослое насекомое, или неполный, при котором молодая особь постепенно превращается во взрослую без стадии куколки.
</a:t>
            </a:r>
            <a:endParaRPr lang="en-US" sz="103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показывают заботу о потомстве — например, пауки плетут коконы для яиц, оберегая их от врагов и неблагоприятных условий, что повышает шансы выживания потомства.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27" y="2681667"/>
            <a:ext cx="1700255" cy="17498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9423" y="2681667"/>
            <a:ext cx="1700255" cy="174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69" y="2681667"/>
            <a:ext cx="1700255" cy="174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0088" y="2681667"/>
            <a:ext cx="1700255" cy="174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84513" y="2005013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самые многочисленные представители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насчитывают около миллиона описанных видов, включая муравьёв, бабочек и жуков. Они отличаются трёхчастным телом и имеют разнообразные образ жизни: от опылителей до вредителей садов.
</a:t>
            </a:r>
            <a:endParaRPr lang="en-US" sz="766" dirty="0"/>
          </a:p>
        </p:txBody>
      </p:sp>
      <p:sp>
        <p:nvSpPr>
          <p:cNvPr id="11" name="Text 2"/>
          <p:cNvSpPr txBox="1"/>
          <p:nvPr/>
        </p:nvSpPr>
        <p:spPr>
          <a:xfrm>
            <a:off x="2471410" y="2005013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— водные и прибрежные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включают примерно 67 тысяч видов, среди которых креветки и крабы. Эти животные приспособлены к жизни в воде и имеют мощный панцирь для защиты.
</a:t>
            </a:r>
            <a:endParaRPr lang="en-US" sz="861" dirty="0"/>
          </a:p>
        </p:txBody>
      </p:sp>
      <p:sp>
        <p:nvSpPr>
          <p:cNvPr id="12" name="Text 3"/>
          <p:cNvSpPr txBox="1"/>
          <p:nvPr/>
        </p:nvSpPr>
        <p:spPr>
          <a:xfrm>
            <a:off x="4573055" y="2005013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— хитроумные охотники
</a:t>
            </a:r>
            <a:pPr algn="l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делятся на пауков, клещей и скорпионов, насчитывая около 90 тысяч видов. Они обладают восемью ногами и специализированными органами для охоты и защиты.
</a:t>
            </a:r>
            <a:endParaRPr lang="en-US" sz="821" dirty="0"/>
          </a:p>
        </p:txBody>
      </p:sp>
      <p:sp>
        <p:nvSpPr>
          <p:cNvPr id="13" name="Text 4"/>
          <p:cNvSpPr txBox="1"/>
          <p:nvPr/>
        </p:nvSpPr>
        <p:spPr>
          <a:xfrm>
            <a:off x="6682075" y="2005013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Многоножки — долгожители среди членистоногих
</a:t>
            </a:r>
            <a:pPr algn="l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Многоножки, такие как сколопендры и кивсяки, насчитывают около 15 тысяч видов. Они имеют много пар ног и обитают преимущественно в почве, выполняя важные экологические функции.
</a:t>
            </a:r>
            <a:endParaRPr lang="en-US" sz="821" dirty="0"/>
          </a:p>
        </p:txBody>
      </p:sp>
      <p:sp>
        <p:nvSpPr>
          <p:cNvPr id="14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членистоногих и их разнообразие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3,5 м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размах лап у японского краба-паука представляет рекорд среди членистоногих, демонстрируя их разнообразие размеров.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зоологии членистоногих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Японский краб-паук считается крупнейшим членистоногим с лапами до 3,5 метров в длину. Самые маленькие членистоногие — клещи размером менее 0,1 мм.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распространение членистоногих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широко распространены — они населяют почву, лесные и ландшафты, пресные и морские воды. Благодаря адаптациям они существуют от тропиков до холодных районов, включая Антарктиду.
</a:t>
            </a:r>
            <a:endParaRPr lang="en-US" sz="997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разнообразных экосистем, многие виды ведут паразитический образ жизни, обитают на растениях и животных, что позволяет им осваивать широкие экологические ниши и выживать в экстремальных условиях.
</a:t>
            </a:r>
            <a:endParaRPr lang="en-US" sz="1031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933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076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численности вредителей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Жужелицы и другие хищники регулируют популяции насекомых, предотвращая чрезмерное размножение и сохраняя баланс в природных сообществах.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 опыляют цветковые растения, что способствует размножению и плодоношению многих культур, поддерживая экосистемы и сельское хозяйство.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органических остатков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Навозные жуки и мокрицы участвуют в разложении и переработке растительных и животных остатков, улучшая свойства почвы и способствуя круговороту веществ.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Пищевое звено для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птиц, рыб и млекопитающих питаются членистоногими, что делает их ключевой частью пищевых цепей и поддерживает биоразнообразие экосистем.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членистоногих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роль и польза для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опыляют до 75% урожая культурных растений, обеспечивая стабильный урожай фруктов и овощей, что важно для продовольственной безопасности человечества.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Навозные жуки в Австралии ежегодно перерабатывают свыше миллиона тонн навоза, помогая очищать пастбища, предотвращать распространение болезней и улучшать структуру почвы.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мух применяются в медицине для лечения ран и дезинфекции — метод «личинкотерапия» ускоряет процесс заживления благодаря естественной очистке ран от тканей и микробов.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Саранча может массово размножаться и за считанные дни уничтожать огромные площади сельскохозяйственных культур, нанося серьёзный экономический ущерб.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пауки, например каракуты, и скорпионы обладают ядовитыми укусами и жалами, представляющими опасность для здоровья человека и животных.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Малярийные комары являются переносчиками паразитов, вызывающих малярию — опасное заболевание человека с высокой смертностью, особенно в тропических регионах.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борьбы с вредителями всё чаще применяют биологические методы — запуск естественных врагов и развитие новых средств защиты растений с минимальным воздействием на окружающую среду.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Членистоногие-вредители и опасности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Энтомофагия в традиционных культурах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Азии, Африки и Латинской Америки насекомые являются традиционной частью рациона, включая саранчу, сверчков и жуков. Это вкусные и питательные продукты с высоким содержанием белка.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ценность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содержат до 60% белка по массе, а также витамины и минералы. Их употребление способствует здоровому питанию и снижает нагрузку на окружающую среду, по сравнению с мясным скотоводством.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для устойчивого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членистоногих в пищу рассматривается как ответ на мировые проблемы с продовольствием и экосистемами. Производство насекомых требует меньше ресурсов и имеет меньший углеродный след.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как пищевой ресурс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членистоногих в науке и технологиях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Дрозофила стала модельным объектом в генетике, помогая понять наследственность и функцию более 60% генов, общих с человеком, что важно для медицины и биологии.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Паутины пауков вдохновляют создание новых прочных и лёгких материалов, которые находят применение в различных отраслях — от медицины до аэрокосмической индустрии.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используются для обучения биороботов методам поиска и навигации по сложной среде, а членистоногие помогают исследовать динамику экосистем и влияние изменений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членистоногих для природы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— самая разнообразная группа животных с уникальным строением и жизненными циклами. Их важная роль в экосистемах и польза для человека делают их изучение ключом к пониманию природы и устойчивого развития.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2026-05-09T14:37:37Z</dcterms:created>
  <dcterms:modified xsi:type="dcterms:W3CDTF">2026-05-09T14:37:37Z</dcterms:modified>
</cp:coreProperties>
</file>