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be или may be: как выражается предположение в английском языке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передать уверенность, догадку и логический вывод по-английски?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must be и may be важны в 10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помогают точно читать, переводить и писать тексты, где важно различать уверенный вывод и осторожное предположение. Ошибка в выборе формы меняет смысл высказывания и его тон.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be: высокая вероятность и логический вывод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Ближайший русский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конструкция близка к выражениям «должно быть» и «вероятно», но передаёт более высокий уровень уверенности. Она показывает, что говорящий считает вывод почти очевидным.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must be at home now. — Он, должно быть, сейчас дома. She must be tired after the trip. — Она, должно быть, устала после поездки.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предположение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be используется, когда говорящий делает почти уверенный вывод по видимым признакам, фактам или ситуации. В речи эта форма звучит как обоснованное заключение, а не просто догадка.
</a:t>
            </a:r>
            <a:endParaRPr lang="en-US" sz="9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be: возможность и неопределённость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предположение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be выражает возможность, допущение или неуверенность, когда говорящий не готов делать твёрдый вывод. Конструкция оставляет открытыми разные варианты развития ситуации.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категоричности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must be, здесь нет ощущения логической неизбежности. Форма передаёт осторожность: говорящий лишь допускает, что событие может произойти или утверждение может оказаться верным.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may be late. — Он, возможно, опоздает. It may be true. — Это может быть правдой.
</a:t>
            </a:r>
            <a:endParaRPr lang="en-US" sz="12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428860"/>
            <a:ext cx="8244000" cy="14063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must be и may be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показывают отношение говорящего к факту, но степень уверенности у них разная.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be используется для почти уверенного вывода, may be — для более осторожного предположения.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материалу урока английской грамматики.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конструкции в контексте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правильную форму по смыслу и грамматике.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must be не выражает предположение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300667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задаёт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Students must be careful during the experiment речь идёт о необходимости быть внимательными. Значение определяется всем предложением, а не только словом must.
</a:t>
            </a:r>
            <a:endParaRPr lang="en-US" sz="1248" dirty="0"/>
          </a:p>
        </p:txBody>
      </p:sp>
      <p:sp>
        <p:nvSpPr>
          <p:cNvPr id="9" name="Text 3"/>
          <p:cNvSpPr txBox="1"/>
          <p:nvPr/>
        </p:nvSpPr>
        <p:spPr>
          <a:xfrm>
            <a:off x="6151298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две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важно отличать logical conclusion от must + infinitive в значении обязательности. Это помогает точнее понимать текст и избегать неверного перевода.
</a:t>
            </a:r>
            <a:endParaRPr lang="en-US" sz="1375" dirty="0"/>
          </a:p>
        </p:txBody>
      </p:sp>
      <p:sp>
        <p:nvSpPr>
          <p:cNvPr id="10" name="Text 4"/>
          <p:cNvSpPr txBox="1"/>
          <p:nvPr/>
        </p:nvSpPr>
        <p:spPr>
          <a:xfrm>
            <a:off x="450025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Модальность необходимости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be может входить в состав сказуемого и выражать обязанность, требование или необходимость. В таком случае конструкция описывает не вывод, а норму, правило или обязательство.
</a:t>
            </a:r>
            <a:endParaRPr lang="en-US" sz="12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may be не выражает неопределённость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сказуемого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be может обозначать свойство, состояние или возможность признака в составе сказуемого. В таком случае конструкция описывает саму характеристику предмета или явления, а не отдельную вводную догадку.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solution may be correct. — Это решение может быть правильным. The weather may be colder tomorrow. — Завтра погода может быть холоднее.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важнее перевода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may be не равна вводному possibly. Конструкция входит в грамматическую основу предложения, поэтому её нужно анализировать целиком, а не по отдельным словам.
</a:t>
            </a:r>
            <a:endParaRPr lang="en-US" sz="11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Градация уверенности в английских конструкциях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помогает увидеть, что английский язык различает оттенки вероятности очень точно и последовательно.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be занимает верхнюю позицию, а might be передаёт самое осторожное предположение среди сравниваемых форм.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значений модальных маркеров в учебной грамматике английского языка.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зависит не от самого слова be, а от того, является ли выражение вводным предположением или частью сказуемого.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варианта употребления конструкции нужно различать по синтаксической роли.
</a:t>
            </a:r>
            <a:endParaRPr lang="en-US" sz="191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английской пунктуации и синтаксиса в школьной грамматике.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контекст в устной речи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спонтанной речи must be часто звучит как вывод из видимых признаков: говорящий не гадает, а сопоставляет факты и делает почти уверенное заключение о ситуации.
</a:t>
            </a:r>
            <a:endParaRPr lang="en-US" sz="1146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предположение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be произносится мягче и обычно оставляет пространство для сомнения. Такая интонация показывает, что говорящий допускает вариант, но не считает его единственно верным.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Предыдущая реплика, выражение лица, жесты и общая обстановка помогают понять оттенок смысла. Без контекста одно и то же предложение может восприниматься по-разному.
</a:t>
            </a:r>
            <a:endParaRPr lang="en-US" sz="11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школьников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неправильную форму с корректным вариантом и причиной ошибки.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связаны прежде всего с формой глагола после модального слова и с путаницей между maybe и may be.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и типичные учебные ошибки русскоязычных учащихся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близкие по смыслу слова для проверки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логическое предположение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must be по смыслу близко к certainly или surely, говорящий делает вывод почти на основе фактов, а не выражает простую возможность.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предположение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конструкцию можно заменить на possibly или perhaps, значение становится осторожным: информация неполная, и говорящий не берёт на себя сильное утверждение.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оттенка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близкого слова помогает увидеть, где нужна уверенность, а где — допущение. Это полезно при переводе, потому что русский эквивалент может меняться по силе.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похожие слова ведут себя одинаково в предложении. Сравнение с maybe, perhaps и likely помогает отличить наречие, вводное слово и часть сказуемого.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между must be и may be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значения, логики и грамматической формы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 школьных текстах и экзаменационных заданиях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важно передать не только событие, но и степень уверенности. Одно и то же русское «должно быть» или «возможно» выбирается по контексту, а не автоматически.
</a:t>
            </a:r>
            <a:endParaRPr lang="en-US" sz="881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Лексико-грамматический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тестах школьник должен распознать, где требуется именно вывод, а где — допущение. Неверный выбор формы часто меняет смысл ответа даже при правильной общей теме.
</a:t>
            </a:r>
            <a:endParaRPr lang="en-US" sz="90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для чтения эти конструкции помогают определить позицию автора: он сообщает факт, предполагает или осторожно оценивает ситуацию. Это напрямую влияет на понимание абзаца и общий смысл.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эссе и коротких высказываниях must be и may be помогают делать речь точнее и убедительнее. Они позволяют аккуратно формулировать гипотезы, выводы и осторожные оценки.
</a:t>
            </a:r>
            <a:endParaRPr lang="en-US" sz="8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уверенности: сравнение с другими маркерами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отражает не абсолютные значения, а учебное сравнение оттенков смысла. Она показывает, как говорящий постепенно снижает уверенность от вывода к предположению.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be стоит ближе всего к почти уверенному выводу, а might be — к самому осторожному предположению.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по материалам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диалогов и коротких текстов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окне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 окне горит свет, значит, он дома, — сказал Артём. — Да, он must be at home. Здесь вывод основан на видимом признаке, поэтому конструкция звучит уверенно и логично.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учитель напомнил: It may be a good idea to check the answer again. Фраза звучит осторожно и не навязывает решение, а лишь предлагает возможный шаг без лишней категоричности.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перед поездкой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Автобус ещё не приехал? — Может, он задерживается, — ответила Маша. В таком диалоге may be помогает оставить несколько объяснений открытыми, не выбирая одно заранее и не создавая ложной уверенности.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Мини-справочник по употреблению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опора для быстрого сравнения значений, формы и перевода.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от роли формы в предложении: часть сказуемого, модальный вывод или наречие.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«must be / may be»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различие особенно важно в письменной речи: одна форма делает высказывание категоричнее, другая — аккуратнее и точнее по отношению к фактам.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помогают различать уверенный вывод и осторожное предположение.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модальности — точность в смысле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Различая must be и may be, ученик точнее передаёт степень уверенности, избегает грамматических ошибок и делает английскую речь естественной, логичной и выразительной.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2026-05-31T15:28:20Z</dcterms:created>
  <dcterms:modified xsi:type="dcterms:W3CDTF">2026-05-31T15:28:20Z</dcterms:modified>
</cp:coreProperties>
</file>