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зачем оно нужно в речи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 слове, которое делает речь точной и выразительной.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ответах, пересказах и сочинениях наречия незаметно уточняют действия и признаки. Именно они помогают сказать не просто «что произошло», а как, где, когда и насколько точно это было.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вокруг нас каждый день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имеет собственное значение и не зависит от изменения по падежам, числам или родам. Оно не склоняется и не спрягается, поэтому остаётся неизменяемым.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поясняет глагол и уточняет действие: бежал быстро, приехал вчера, остановился рядом. Так становится понятнее, как именно происходит событие.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прилагательным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усиливать или ослаблять признак прилагательного: очень интересный, слишком далеко, крайне важный. В таких случаях оно показывает степень качества.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 наречием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наречие уточняет другое наречие: слишком быстро, совсем рядом, почти всегда. Это помогает точнее передать силу признака и оттенки смысла.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0225" y="3061088"/>
            <a:ext cx="2572500" cy="16103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наречие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этого вида отвечают на вопрос «как?» и показывают способ действия: говорить громко, идти тихо, писать аккуратно. Они делают описание более живым и конкретным.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отвечают на вопросы «где?» и «когда?»: жить здесь, ждать рядом, прийти утром, вернуться вчера. Они помогают точно обозначить обстановку и момент действия.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цель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могут объяснять, почему или зачем произошло действие: устать сгоряча, сделать нарочно, сказать назло. Эти слова передают внутреннюю мотивацию и намерение.
</a:t>
            </a:r>
            <a:endParaRPr lang="en-US" sz="969" dirty="0"/>
          </a:p>
        </p:txBody>
      </p:sp>
      <p:sp>
        <p:nvSpPr>
          <p:cNvPr id="13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отвечают и на вопрос «в какой степени?»: очень полезный, слишком высокий, почти готовый. Они показывают, насколько сильно проявляется признак.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814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важно рассматривать по смыслу в предложении. Только контекст помогает понять, обозначает ли наречие место, время, причину, цель или степень.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49757"/>
            <a:ext cx="4152000" cy="2118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тема «Наречие»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группы наречий и помогает быстро увидеть, на какие вопросы они отвечают.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разряда свой смысл и свой набор вопросов, поэтому значение наречия лучше определять не по форме, а по роли в 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по значению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«Наречие»; значения условные, для наглядности
</a:t>
            </a:r>
            <a:endParaRPr lang="en-US" sz="972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вопросы чаще всего помогают распознать наречие в учебных заданиях.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вопросы о способе действия и месте; они чаще всего встречаются в повседневной речи и школьных ответах.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вопросы отвечают наречия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наречие в предложении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анализа слова в контексте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4256" y="128552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 глагол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часто уточняет, как именно совершается действие: бежал быстро, говорил тихо, отвечал уверенно. Благодаря этому слушатель сразу понимает характер движения или речи.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действия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с глаголом наречие может обозначать место: повернул налево, остановился рядом, ушёл домой. Такие слова помогают увидеть, где происходит событие.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показывают, когда произошло действие: приехал вчера, вернулся вечером, позвонит завтра. Они делают рассказ последовательным и помогают не путать события.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события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наречие объясняет причину или оттенок действия: сделал сгоряча, промолчал назло, согласился поневоле. Это помогает точнее понять мотив поступка.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оттенок смысла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удобно при разборе сочетаний вроде «очень высокий» или «почти готовый»: сначала находят степень признака, затем определяют само слово.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вопросов помогают определить, насколько сильно наречие усиливает признак прилагательного.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тема «Наречие»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 другое наречие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наречие может усиливать другое: слишком быстро, крайне редко, совсем близко. Первое слово показывает меру, а второе называет признак или способ действия.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делают речь более точной и выразительной, потому что помогают передать не только факт, но и его силу, интенсивность или частоту.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определить значение, важно смотреть на весь текст. В предложении одно наречие может отвечать за оттенок, а другое — за основной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правилам школьной грамматики русского языка.
</a:t>
            </a:r>
            <a:endParaRPr lang="en-US" sz="98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сравнения помогают точнее сопоставлять действия по силе признака. Они образуются не у всех наречий, поэтому важно проверять слово в контексте.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показывает различие между действиями, а превосходная — максимальный признак. Одинаковый принцип виден у всех трёх рядов.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наречий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Слитное, раздельное и дефисное написание наречий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пишется слитно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ребята быстро записали примеры в тетрадь: вовремя, сначала, вдвоём, понемногу. Эти слова выглядят цельно и пишутся без пробела, потому что в языке они уже стали наречиями. Так орфография помогает увидеть их привычную форму.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или наречие?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встретилась фраза: во время урока. Здесь слова пишутся раздельно, потому что между ними можно вставить пояснение, а смысл остаётся понятным. Такие сочетания легко перепутать с наречиями, поэтому важно смотреть на строение выражения.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через дефис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полях ученик подписал: по-русски, по-моему, по-новому. Дефис подсказывает, что слово образовано особым способом и сохраняет приставочную часть по-. Такие примеры удобно запоминать по общему образцу, а не по отдельности.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орфографии русского языка, школьный курс.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похожие слова и обращайте внимание на значение, состав и наличие предлога.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написания зависит не только от звучания, но и от грамматического строения слова. Один и тот же корень может писаться по-разному в разных сочетаниях.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орфографические трудности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44" y="15013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устойчивых выражениях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вроде чуть-чуть и еле-еле передают слабую или, наоборот, подчёркнутую степень признака. Они делают высказывание эмоциональнее и точнее.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день за днём показывает, что действие происходит регулярно. Такие выражения удобно использовать, когда нужно подчеркнуть длительность или привычность.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бок о бок создаёт образ тесной связи и совместного движения. Такие обороты запоминаются легко и делают речь более живой.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Неразрывность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точь-в-точь передаёт полное совпадение. Устойчивое выражение помогает кратко и ярко обозначить одинаковость формы, размера или результата.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наречие от похожих слов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вопросе, изменяемости слова и его роли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материалам школьной темы «Наречие».
</a:t>
            </a:r>
            <a:endParaRPr lang="en-US" sz="98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наречия особенно заметны в коротких ответах и рассказах: они быстро уточняют действие, место и время без лишних слов.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наречия нужны там, где важны ясность и точность формулировки. Поэтому они часто появляются в живой речи и учебных текстах.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наречия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наречий в тексте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выстроить события по порядку: сначала, потом, вскоре. Благодаря им читатель легче следит за развитием действия и понимает его темп.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наречия добавляют детали и создают картину: тихо, ярко, далеко. Такие слова помогают увидеть предмет, место или настроение более ясно.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рассуждении наречия передают оценку и степень уверенности: конечно, вероятно, особенно. Они делают выводы более точными и убедительными.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наречий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пары тоже — то же, зато — за то, чтобы — что бы. Чтобы избежать ошибки, нужно определить значение слова и проверить его роль в предложении.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или раздельно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возникают у слов вовремя и во время, по-новому и по новому. Решение зависит от того, является ли это наречием или сочетанием с предлогом.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усиление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бывает повторение усилителей: очень-очень, сильно-сильно. Один точный наречный усилитель звучит грамотнее и выразительнее, чем два одинаковых.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полезно прочитать предложение целиком и заменить его синонимом. Контекст часто сразу показывает правильное написание и значение.
</a:t>
            </a:r>
            <a:endParaRPr lang="en-US" sz="9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составлены по содержанию темы «Наречие» для 7 класса.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можно выполнять по одному или в мини-группе. Для каждого ответа важно объяснить, почему выбран именно этот вариант.
</a:t>
            </a:r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охватывает узнавание, анализ и применение правила. Если ученик уверенно выполняет все задания, тема усвоена не только теоретически, но и practically?
</a:t>
            </a:r>
            <a:endParaRPr lang="en-US" sz="122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теме наречия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делает речь точнее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помогает назвать способ, место, время и степень признака без лишних слов. Если научиться узнавать его в тексте и правильно писать, речь станет яснее, грамотнее и выразительнее.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2026-05-28T16:44:45Z</dcterms:created>
  <dcterms:modified xsi:type="dcterms:W3CDTF">2026-05-28T16:44:45Z</dcterms:modified>
</cp:coreProperties>
</file>