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jpeg"/><Relationship Id="rId7" Type="http://schemas.openxmlformats.org/officeDocument/2006/relationships/image" Target="../media/image-17-7.png"/><Relationship Id="rId8" Type="http://schemas.openxmlformats.org/officeDocument/2006/relationships/image" Target="../media/image-17-8.jpe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60525" y="2023001"/>
            <a:ext cx="4837500" cy="29667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Переменная в математике: число, которое можно найти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30837" y="4289050"/>
            <a:ext cx="2331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72200" y="2365450"/>
            <a:ext cx="28491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Переменная помогает находить неизвестные числа и записывать решения короче.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7300" y="1362014"/>
            <a:ext cx="3932400" cy="29800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1125" y="305321"/>
            <a:ext cx="8061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в математике нужны переменные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90300" y="1821175"/>
            <a:ext cx="3958800" cy="27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ответ заранее неизвестен, буква заменяет число и делает запись удобнее. Так проще решать уравнения, составлять формулы и описывать реальные ситуации — от покупки тетрадей до вычисления времени и площади.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переменная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Переменная — это буква или другой символ, который обозначает число, пока его не нашли или не выбрали по условию задачи.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089300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школьных записях чаще всего используют x, y, a, b, c, t, n, а также русские буквы, если это помогает понять задачу.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8930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 та же переменная может обозначать неизвестное значение в уравнении или величину, которая изменяется в зависимости от условий.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состоит запись с переменной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73325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записи с переменной обычно есть буква, число и знаки действий: например, x + 5 или 2y - 1. Такая запись сразу показывает связь между величинами.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89300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Переменная может стоять в начале, середине или конце выражения. Порядок записи не меняет того, что буква обозначает число.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08930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выражении встречается одна и та же буква, она обозначает одно и то же число в пределах этой записи.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57325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перед буквой называется коэффициентом. В записи 4x коэффициент равен 4 и показывает, сколько раз берут переменную.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5975" y="1363358"/>
            <a:ext cx="4365000" cy="34868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Переменная как закрытая коробка с неизвестным содержимым
</a:t>
            </a:r>
            <a:endParaRPr lang="en-US" sz="1983" dirty="0"/>
          </a:p>
        </p:txBody>
      </p:sp>
      <p:sp>
        <p:nvSpPr>
          <p:cNvPr id="7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368625" y="1660937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Представь коробку, на которой написана буква. Снаружи видно только обозначение, а внутри находится число, которое нужно найти по условию задачи.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368625" y="3476825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сравнение помогает не путать саму переменную с её значением. Буква — это лишь запись неизвестного, а найденное число — содержимое коробки.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значения может принимать переменная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610463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Переменная может принимать разные числа: натуральные, целые, дробные и десятичные. Всё зависит от условий задачи и смысла величины.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73313" y="2734800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уравнении x + 3 = 10 переменная принимает значение 7, потому что именно это число делает равенство верным.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73313" y="3859125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задачах на длину, массу или время переменная часто обозначает измеряемую величину: например, t — время, m — масса, l — длина.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Буквы, которые чаще всего используют как переменные
</a:t>
            </a:r>
            <a:endParaRPr lang="en-US" sz="222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буква может обозначать разные величины в зависимости от темы и условия задачи.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x и y используют для неизвестных, t — для времени, n — для количества.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общепринятых школьных обозначений; значения на диаграмме условные, для наглядности.
</a:t>
            </a:r>
            <a:endParaRPr lang="en-US" sz="67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739" y="1303509"/>
            <a:ext cx="495900" cy="495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0739" y="2179071"/>
            <a:ext cx="495900" cy="495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1733" y="3054634"/>
            <a:ext cx="433913" cy="495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02939" y="3952700"/>
            <a:ext cx="511500" cy="454667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записи переменных в математике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1178175" y="1303500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запись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Переменную обычно обозначают одной буквой или коротким сочетанием букв, чтобы запись оставалась понятной и не перегружала выражение.
</a:t>
            </a:r>
            <a:endParaRPr lang="en-US" sz="800" dirty="0"/>
          </a:p>
        </p:txBody>
      </p:sp>
      <p:sp>
        <p:nvSpPr>
          <p:cNvPr id="14" name="Text 3"/>
          <p:cNvSpPr txBox="1"/>
          <p:nvPr/>
        </p:nvSpPr>
        <p:spPr>
          <a:xfrm>
            <a:off x="1178175" y="2179063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буквы — разные величины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одной задаче лучше использовать разные обозначения для разных чисел. Это помогает не перепутать, что уже известно, а что ещё нужно найти.
</a:t>
            </a:r>
            <a:endParaRPr lang="en-US" sz="800" dirty="0"/>
          </a:p>
        </p:txBody>
      </p:sp>
      <p:sp>
        <p:nvSpPr>
          <p:cNvPr id="15" name="Text 4"/>
          <p:cNvSpPr txBox="1"/>
          <p:nvPr/>
        </p:nvSpPr>
        <p:spPr>
          <a:xfrm>
            <a:off x="1178175" y="3054625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буквы означают одно и то же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выражении повторяется одна и та же буква, она обозначает одно и то же число. Менять её значение по ходу решения нельзя.
</a:t>
            </a:r>
            <a:endParaRPr lang="en-US" sz="800" dirty="0"/>
          </a:p>
        </p:txBody>
      </p:sp>
      <p:sp>
        <p:nvSpPr>
          <p:cNvPr id="16" name="Text 5"/>
          <p:cNvSpPr txBox="1"/>
          <p:nvPr/>
        </p:nvSpPr>
        <p:spPr>
          <a:xfrm>
            <a:off x="1178175" y="3932075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буквы по смыслу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букву выбирают так, чтобы она напоминала величину: t — время, n — количество, m — масса. Это делает запись удобнее для чтения.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9050" y="1016650"/>
            <a:ext cx="32394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Подстановка известного значения позволяет быстро вычислить результат и проверить правильность записи.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01450" y="1560038"/>
            <a:ext cx="33696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
</a:t>
            </a:r>
            <a:endParaRPr lang="en-US" sz="5300" dirty="0"/>
          </a:p>
        </p:txBody>
      </p:sp>
      <p:sp>
        <p:nvSpPr>
          <p:cNvPr id="7" name="Text 3"/>
          <p:cNvSpPr txBox="1"/>
          <p:nvPr/>
        </p:nvSpPr>
        <p:spPr>
          <a:xfrm>
            <a:off x="701449" y="2708663"/>
            <a:ext cx="3369600" cy="6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получается при подстановке x = 4 в выражение x + 9.
</a:t>
            </a:r>
            <a:endParaRPr lang="en-US" sz="1845" dirty="0"/>
          </a:p>
        </p:txBody>
      </p:sp>
      <p:sp>
        <p:nvSpPr>
          <p:cNvPr id="8" name="Text 4"/>
          <p:cNvSpPr txBox="1"/>
          <p:nvPr/>
        </p:nvSpPr>
        <p:spPr>
          <a:xfrm>
            <a:off x="4833493" y="4531160"/>
            <a:ext cx="4032900" cy="1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из школьного выражения x + 9 при x = 4.
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находят значение переменной в уравнении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уравнения с переменной в 6 классе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4620" y="1266498"/>
            <a:ext cx="1264613" cy="1124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51131" y="1266498"/>
            <a:ext cx="1405125" cy="1124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28410" y="1266498"/>
            <a:ext cx="1124100" cy="1124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294921" y="1266498"/>
            <a:ext cx="1264613" cy="11241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Переменные в повседневных математических задачах
</a:t>
            </a:r>
            <a:endParaRPr lang="en-US" sz="2400" dirty="0"/>
          </a:p>
        </p:txBody>
      </p:sp>
      <p:sp>
        <p:nvSpPr>
          <p:cNvPr id="14" name="Text 2"/>
          <p:cNvSpPr txBox="1"/>
          <p:nvPr/>
        </p:nvSpPr>
        <p:spPr>
          <a:xfrm>
            <a:off x="337626" y="2949172"/>
            <a:ext cx="17586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Покупки
</a:t>
            </a:r>
            <a:pPr algn="l" indent="0" marL="0">
              <a:lnSpc>
                <a:spcPct val="115000"/>
              </a:lnSpc>
              <a:buNone/>
            </a:pPr>
            <a:r>
              <a:rPr lang="en-US" sz="9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Переменные помогают записывать стоимость, количество и цену одной вещи. Если одна тетрадь стоит 18 рублей, то общую цену удобно выразить через букву, не выписывая длинное повторение одинаковых действий.
</a:t>
            </a:r>
            <a:endParaRPr lang="en-US" sz="1062" dirty="0"/>
          </a:p>
        </p:txBody>
      </p:sp>
      <p:sp>
        <p:nvSpPr>
          <p:cNvPr id="15" name="Text 3"/>
          <p:cNvSpPr txBox="1"/>
          <p:nvPr/>
        </p:nvSpPr>
        <p:spPr>
          <a:xfrm>
            <a:off x="2574393" y="2949172"/>
            <a:ext cx="17586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задачах на расстояние, скорость и время переменная обозначает неизвестную величину. Она делает запись короче и позволяет связать все данные в одном уравнении без лишних слов.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4811160" y="2949172"/>
            <a:ext cx="17586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и возраст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Переменные часто показывают время в пути, длительность события или возраст человека. Так легче сравнивать значения, находить разницу в годах и проверять, подходит ли ответ по условию.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7047927" y="2949172"/>
            <a:ext cx="17586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Подсчёт предметов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подсчёте вещей переменная обозначает число одинаковых предметов или шагов. Это удобно в задачах про коллекции, ряды, упаковки и другие случаи, где количество может меняться.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2233391"/>
            <a:ext cx="3239400" cy="110044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переменных и их значения в задачах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показано, как переменная связывает запись, числовое значение и смысл величины в разных школьных задачах.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Переменная позволяет кратко обозначать разные величины: число, время, количество и длину. Одно и то же правило записи подходит для многих задач.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примеры по теме «Переменная»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переменная отличается от числа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531625"/>
            <a:ext cx="20277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сразу указывает на конкретное значение: 6, 15 или 3,5. Переменная же только обозначает число, которое ещё нужно найти, задать или выбрать по условию задачи.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58175" y="1531663"/>
            <a:ext cx="20277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x не равна конкретному числу, пока мы не узнаем его значение. Поэтому переменная удобна там, где ответ неизвестен заранее и требуется вычисление.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543025" y="1527325"/>
            <a:ext cx="20277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помощью переменных можно писать общие выражения и формулы. Одна запись подходит для многих случаев, а не только для одного числа, как это бывает с обычным значением.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Переменные в формулах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73325" y="1523375"/>
            <a:ext cx="72507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показывает общее правило, поэтому в ней используют переменные. Они заменяют разные числовые значения и делают запись универсальной для любых подходящих размеров или условий.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73325" y="2387038"/>
            <a:ext cx="72507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формуле периметра прямоугольника P = 2(a + b) буквы a и b обозначают длины сторон. При других значениях сторон сама формула остаётся той же.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73325" y="3250713"/>
            <a:ext cx="72507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площади S = ab тоже использует переменные. Она помогает быстро находить площадь, если известны длины двух сторон, не переписывая длинное словесное правило.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73325" y="4114387"/>
            <a:ext cx="72507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 та же формула работает для многих фигур с разными размерами. Именно поэтому переменные так важны: они связывают правило и конкретные числа.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значение переменной в последовательности
</a:t>
            </a:r>
            <a:endParaRPr lang="en-US" sz="214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запись помогает видеть рост значений по шагам и понимать, что переменная может описывать не только неизвестное число, но и меняющийся процесс.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мере увеличения номера шага значение возрастает последовательно и предсказуемо. Переменная удобно описывает закономерность, а не только один отдельный ответ.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последовательного изменения значений, 2025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Переменная и уравнение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Уравнение — это равенство, в котором есть неизвестное число. Переменная помогает записать его в удобном виде, например x - 4 = 9 или 3y = 18.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089300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Решить уравнение значит найти такое значение переменной, при котором равенство становится верным. Для этого используют одинаковые действия с обеими частями записи.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8930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нахождения ответа его обязательно проверяют подстановкой. Так можно убедиться, что найденное значение действительно подходит и не нарушает исходное равенство.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625" y="1133578"/>
            <a:ext cx="2666700" cy="139064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9625" y="1133578"/>
            <a:ext cx="2666700" cy="139064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96625" y="1134129"/>
            <a:ext cx="2684700" cy="138954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переменные выглядят в школьной записи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320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доске: коротко и понятно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записывает уравнение крупно и аккуратно, чтобы всем было видно букву вместо неизвестного числа. Рядом обычно появляются знаки действий, а сама переменная выделяется как главный ориентир для решения. Такая запись помогает быстро следить за ходом рассуждений.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3387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тетради: шаг за шагом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тетради ученик оформляет решение последовательно: сначала уравнение, затем преобразования и ответ. Буквы x, y, n или t помогают не путать неизвестное с известными числами. Запись становится компактной, но при этом остаётся понятной.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6454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учебнике: одна идея в разных заданиях
</a:t>
            </a:r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учебнике одна и та же буква может встречаться в уравнении, формуле или задаче на движение. Это показывает, что переменная — не отдельный символ, а способ описывать разные математические ситуации. Иллюстрации связывают все эти записи в одну тему.
</a:t>
            </a:r>
            <a:endParaRPr lang="en-US" sz="107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работе с переменными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где чаще всего возникают ошибки при записи, подстановке и проверке решения.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8113" y="2195280"/>
            <a:ext cx="3239400" cy="117666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Мини-словарь по теме «Переменная»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942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определения и примеры помогают быстро повторить основные понятия, которые встречаются в заданиях 6 класса.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42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термины связаны между собой: переменная входит в уравнение, значение подставляется в запись, а формула описывает общее правило.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656575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математики, 6 класс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Переменная: маленькая буква с большой ролью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1198950" y="2552900"/>
            <a:ext cx="6746100" cy="19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Переменная помогает записывать неизвестные и изменяющиеся числа кратко, точно и удобно. Она нужна в уравнениях, формулах и задачах, а умение работать с ней становится основой всей дальнейшей алгебры.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2026-05-24T16:55:28Z</dcterms:created>
  <dcterms:modified xsi:type="dcterms:W3CDTF">2026-05-24T16:55:28Z</dcterms:modified>
</cp:coreProperties>
</file>