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Почему живые организмы такие разные?
</a:t>
            </a:r>
            <a:endParaRPr lang="en-US" sz="3035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удивляют своим разнообразием форм, размеров и поведения.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объединяет всех живых существ и их различия, возникшие за миллиарды лет. Оно создаёт основу для сложных и устойчивых природных систем.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биологического разнообразия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в самых неожиданных местах: от почвы до горячих источников. Они играют важную роль в разложении и питании других организмов.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маленькие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крупное животное — синий кит — достигает 30 метров, а мельчайшие насекомые едва видны невооружённым глазом. Такое разнообразие размеров удивляет учёных.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новых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труднодоступных местах, например в тропических лесах и океанах, ежегодно дают новые виды, расширяя наше понимание природы.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 на Земле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внутри одного вида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видов особи отличаются по цвету, размеру и форме, что помогает им выживать в разных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кошек множество вариантов окраски шерсти, отражающих наследственные особенности каждого животного.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варьируются цвет глаз и волос, что является результатом генетических различий между поколениями.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по числу видов благодаря высокой адаптивности и разнообразию сред обитания.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одних групп связано с их способностью приспосабливаться к различным условиям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исследования биологического разнообразия,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организмов по численности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используют горбы для хранения жира, который можно преобразовать в воду и энергию в пустыне. Густые ресницы защищают глаза от песка и солнца.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Горбы верблюдов — запас жира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 и плотный мех помогают белому медведю сохранять тепло в холодных условиях Северного Ледовитого океана.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— обитатель Арктики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обеспечивают рыбе подвижность в воде, а жабры служат для дыхания, позволяя им эффективно жить в водной среде.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их особенности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среде обитания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ДНК, которые иногда изменяют внешний вид или функции организма.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незаметны и не влияют на жизнь, однако некоторые дают преимущество в природе.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насекомые могут приобретать защиту от пестицидов, что повышает их шансы на выживание.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 мутации способствуют появлению новых признаков и разнообразию видов.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мутаций: появление новых признаков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естественного отбора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изменения и адаптации видов во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определённую экологическую нишу — сочетание места и способа жизни, что снижает конкуренцию между ними.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лисы и волки охотятся на разную добычу, а растения и грибы используют различные источники питания, позволяя сосуществовать мирно.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снижение конкуренции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разделения популяций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объекты, такие как горы и реки, разделяют популяции одного вида, ограничивая между ними обмен генами. Это создает условия для независимого развития групп.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в изоляции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изолированные популяции могут менять свои характеристики и превращаться в новые виды, как это произошло с галапагосскими вьюрками или разными популяциями маралов.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и образование новых видов
</a:t>
            </a:r>
            <a:endParaRPr lang="en-US" sz="29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1918" y="2477750"/>
            <a:ext cx="295326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разные приспособления животных для успешной жизни в их средах обитания.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животное эволюционно развило уникальные признаки, позволяющие эффективно использовать ресурсы своей среды и увеличивать шансы на выживание.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биологии адаптаций, учебник средней школы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адаптаций у животных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перелётные птицы отправляются в северные регионы для размножения, меняя свои места обитания на время года.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встрече разных групп животных происходит смешение генов, увеличивающее разнообразие и приспособленность потомков.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лососей в реки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Лососи возвращаются из океана в пресные реки для нереста, что обеспечивает обмен генетическим материалом между популяциями.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перемешивание генов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каждых массовых вымираний происходило быстрое восстановление и появление новых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в числе видов отражают процессы эволюции и адаптации биоты к меняющимся условиям планеты.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число видов за миллионы лет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отбора: длинные шеи жирафов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жирафы имели различную длину шеи. Более длинношеие особи получали доступ к редким листьям на верхушках деревьев.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они чаще выживали и передавали признак потомству, в результате чего современные жирафы обладают характерной длинной шеей.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паразитов заставляет организмы развивать различные защиты, чтобы избежать инфекции и сохранить жизнь.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устойчивые особи выживают и размножаются, что увеличивает разнообразие форм защиты в популяциях.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появляются новые поведенческие и физиологические адаптации, влияющие на эволюцию вида в целом.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паразиты и эволюция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множеству видов мы имеем доступ к овощам, фруктам и мясу, которые обеспечивают организм необходимыми питательными веществами.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средства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лекарства производятся из растений и грибов — например, антибиотики и витамины, которые помогают бороться с болезнями.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участвуют в опылении, очистке воздуха и воды, что поддерживает здоровье природы и сельского хозяйства.
</a:t>
            </a:r>
            <a:endParaRPr lang="en-US" sz="1325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биоразнообразия для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фактора способствуют развитию нового разнообразия среди живых существ и формированию видов.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этих факторов усиливает разнообразие, обеспечивая условия для появления новых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биологии эволюции, учебное пособие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появления большого количества видов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 различаются по размеру, от маленьких чихуахуа до больших догов, а также по характеру и предназначению.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разнообразие появилось благодаря селекции, когда человек искусственно отбирал нужные качества для работы и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внутривидового разнообразия: собаки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вырубки лесов, загрязнения и браконьерства сотни видов исчезают каждый день, угрожая экосистемам планеты.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растений и животных ежедневно исчезает, сокращая богатство природы.
</a:t>
            </a:r>
            <a:endParaRPr lang="en-US" sz="1351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ООН по биоразнообразию, 2023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сохранения разнообразия жизни
</a:t>
            </a:r>
            <a:endParaRPr lang="en-US" sz="2938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устойчивость природы и благополучие человека. Защита видов важна для будущих поколений и сохранения здоровья планеты.
</a:t>
            </a:r>
            <a:endParaRPr lang="en-US" sz="154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2026-05-08T11:46:45Z</dcterms:created>
  <dcterms:modified xsi:type="dcterms:W3CDTF">2026-05-08T11:46:45Z</dcterms:modified>
</cp:coreProperties>
</file>