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Сумчатые: основные темы и значение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млекопитающие с сумкой для вынашивания потомства, важные для природы и человека.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история сумчатых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появились около 125 миллионов лет назад в меловом периоде. Сегодня известно более 330 видов, с наибольшим разнообразием в Австралии и частях Америки. Их главная особенность — развитие детёнышей в материнской сумке.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репродуктивной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самок сумчатых есть кожистая сумка и двойная система репродуктивных органов — две матки и влагалища. У самцов пенис раздвоен, что обеспечивает специфическую функцию размножения.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сумчатых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характеристики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сумчатых ниже, чем у большинства плацентарных — около 34-36°C. Новорождённые сильно недоразвиты и развиваются дальше в сумке матери.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сумчатых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близлежащие острова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70% всех видов сумчатых обитают в Австралазии. Здесь встречаются кенгуру, коалы и множество мелких сумчатых, которые населяют разнообразные экосистемы от тропических лесов до пустынь.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— родина опоссумов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и умеренных зонах Южной Америки обитает большинство опоссумов и несколько уникальных сумчатых. Эти животные приспособлены к жизни в лесах и кустарниках.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Единственный сумчатый Северной Америки
</a:t>
            </a:r>
            <a:pPr algn="ctr" indent="0" marL="0">
              <a:lnSpc>
                <a:spcPct val="100000"/>
              </a:lnSpc>
              <a:buNone/>
            </a:pPr>
            <a:r>
              <a:rPr lang="en-US" sz="5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Виргинский опоссум — единственный сумчатый на территории Северной Америки, распространённый от США до Канады. Активен ночью и способен жить рядом с человеком.
</a:t>
            </a:r>
            <a:endParaRPr lang="en-US" sz="11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кенгуровых насчитывает более 60 видов, включая кенгуру и валлаби, широко распространённых в Австралазии. Коаловое семейство включает всего одного представителя — коалу.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Бандикутовые объединяют около 20 видов, а хищные сумчатые включают тасманийского дьявола и куоллов. Опоссумы представлены более чем 100 видами, населяющими Америку.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семейства сумчатых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сумчатых по регионам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выделяется как основной центр разнообразия сумчатых благодаря изоляции и отсутствию конкуренции с крупными плацентарными млекопитающими.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Австралии способствовала развитию богатого видового состава сумчатых, тогда как в Америке видов меньше, а в Северной Америке — лишь единичные.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детенышей сумчатых после рождения
</a:t>
            </a:r>
            <a:endParaRPr lang="en-US" sz="2762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рождаются крайне недоразвитыми, длиной около 1-2 см, слабо покрыты шерстью и с незавершённым развитием органов.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они самостоятельно перемещаются в материнскую сумку, где продолжают развиваться в течение недель или месяцев, прикрепившись к одной из сосков.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сумки молочные железы обеспечивают питание и защищают детёныша от внешних угроз, что обеспечивает его выживание и рост.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063781"/>
            <a:ext cx="4022400" cy="2064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в периоде беременности, способе развития и распространении сумчатых и плацентарных млекопитающих.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отличием является способ развития потомства: сумчатые продолжают развитие после рождения вне организма матери, плацентарные — внутри.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2024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сумчатых и плацентарных млекопитающих
</a:t>
            </a:r>
            <a:endParaRPr lang="en-US" sz="23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— символ Австралии и крупнейший сумчатый
</a:t>
            </a:r>
            <a:endParaRPr lang="en-US" sz="2379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особенности кенгуру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и красные кенгуру достигают 2 метров в высоту и могут весить до 90 кг. Они отлично прыгают — до 9 метров за один прыжок, развивая скорость до 60 км/ч.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среде и питание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рода приспособлены к жизни на открытых равнинах Австралии. Их рацион состоит в основном из травы и листьев, что позволяет им выживать в сухих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— специализация на эвкалиптовом питании
</a:t>
            </a:r>
            <a:endParaRPr lang="en-US" sz="2655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обитает исключительно в восточной Австралии. Она питается только листьями эвкалипта, которые переваривает с помощью специализированного пищеварительного тракта.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особи весят от 7 до 14 кг, большую часть суток проводят во сне — до 20 часов. Это помогает экономить энергию из-за низкокалорийного рациона.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Тасманийский дьявол обитает на острове Тасмания и достигает длины около 80 см при массе до 12 кг. Его мощные челюсти позволяют справляться с падалью и охотой на мелких животных.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Тасманийский дьявол: крупнейший современный хищный сумчатый
</a:t>
            </a:r>
            <a:endParaRPr lang="en-US" sz="248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экосистеме и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плотоядный сумчатый играет ключевую роль в очистке природы от мертвых животных. Однако болезни и сокращение ареала значительно уменьшили численность вида в последние десятилетия.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повадки опоссумов в Америке
</a:t>
            </a:r>
            <a:endParaRPr lang="en-US" sz="2767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исследователи ночи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Опоссумы активны в ночное время и владеют прекрасными навыками лазания, что помогает им избегать хищников. Они питаются как растительной, так и животной пищей, включая насекомых и остатки еды человека.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Виргинский опоссум — единственный в Северной Америке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встречается в США и Канаде и отличается способностью адаптироваться к городским условиям. Он часто прячется вблизи человеческих жилищ, используя свои острые когти для подъема на деревья.
</a:t>
            </a:r>
            <a:endParaRPr lang="en-US" sz="13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сумчатых: распределение по типам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сумчатые прекрасно приспособились к определённому питанию, что отражает их экологическую нишу и региональные особенности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сумчатых выбирают доступные корма, что способствует их выживанию в разных условиях. Травоядность доминирует, но хищники сохраняют важную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исследований Австралийского музея, 2022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Вомбаты отлично роют норы благодаря мощным лапам, что помогает им создавать убежища и находить пищу под землёй в суровых условиях.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используют тяжелый хвост для равновесия при прыжках, а коалы имеют густую шерсть, защищающую от жары и холода, что важно для жизни в различных климатах.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различным условиям среды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детёныша сумчатого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потомства у сумчатых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и снижение численности сумчатых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значительное сокращение численности из-за охоты и разрушения природных территорий, что вызвало исчезновение некоторых видов.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 — распространение заболеваний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5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DFTD стала угрозой для тасманийского дьявола, что привело к резкому снижению численности этого хищного вида.
</a:t>
            </a:r>
            <a:endParaRPr lang="en-US" sz="1373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появление инвазивных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Лисы и кошки были завезены в Австралию, что повлияло на уменьшение популяций сумчатых, так как они стали жертвами хищников.
</a:t>
            </a:r>
            <a:endParaRPr lang="en-US" sz="136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усилия по сохранению
</a:t>
            </a:r>
            <a:pPr algn="ctr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Начаты программы по охране среды и контролю вредителей, с целью сохранить сумчатых и восстановить численность уязвимых видов.
</a:t>
            </a:r>
            <a:endParaRPr lang="en-US" sz="13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95325" y="103717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Кенгуру является национальным символом Австралии, изображённым на гербе и монетах, что подчёркивает его культурное значение и уникальность.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4995325" y="2990645"/>
            <a:ext cx="36615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Мясо кенгуру популярно в кулинарии, а шерсть опоссумов и валлаби используется для изготовления одежды и товаров, способствуя экономике региона.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сумчатых в культуре и экономике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098283"/>
            <a:ext cx="176250" cy="15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11774"/>
            <a:ext cx="176250" cy="141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сумчатых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движение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не может двигаться назад из-за строения задних лап, что уникально среди млекопитающих и связано с их способом передвижения.
</a:t>
            </a:r>
            <a:endParaRPr lang="en-US" sz="1275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молоко коалы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кормит детёнышей разного возраста молоком с отличающимся составом, что способствует оптимальному развитию каждого малыша.
</a:t>
            </a:r>
            <a:endParaRPr lang="en-US" sz="1287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Кубические экскременты вомбатов
</a:t>
            </a:r>
            <a:pPr algn="l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Вомбаты выделяют экскременты необычной формы — прямоугольные и кубические, что помогает им метить территорию без скатывания.
</a:t>
            </a:r>
            <a:endParaRPr lang="en-US" sz="1252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через имитацию смерти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Опоссумы при опасности могут притворяться мёртвыми, что отпугивает хищников и повышает шансы на спасение.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перспективы сумчатых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Создаются национальные парки и реабилитационные центры, где сумчатые получают защиту и возможность восстановиться после травм.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Ведётся контроль над инвазивными видами, снижая их негативное влияние на местных сумчатых и восстанавливая баланс экосистем.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Международные программы мониторинга помогают следить за состоянием видов и разрабатывать стратегии для сохранения их популяций.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Сумчатые: важность сохранения для будущих поколений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8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играют незаменимую роль в природе и науке. Их защита требует совместных усилий, чтобы сохранить уникальное природное наследие и поддержать биологическое разнообразие.
</a:t>
            </a:r>
            <a:endParaRPr lang="en-US" sz="352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2026-05-08T20:51:00Z</dcterms:created>
  <dcterms:modified xsi:type="dcterms:W3CDTF">2026-05-08T20:51:00Z</dcterms:modified>
</cp:coreProperties>
</file>